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941" r:id="rId2"/>
    <p:sldId id="957" r:id="rId3"/>
    <p:sldId id="945" r:id="rId4"/>
    <p:sldId id="958" r:id="rId5"/>
    <p:sldId id="947" r:id="rId6"/>
    <p:sldId id="960" r:id="rId7"/>
    <p:sldId id="959" r:id="rId8"/>
    <p:sldId id="955" r:id="rId9"/>
    <p:sldId id="951" r:id="rId10"/>
    <p:sldId id="930" r:id="rId11"/>
    <p:sldId id="963" r:id="rId12"/>
    <p:sldId id="929" r:id="rId13"/>
    <p:sldId id="948" r:id="rId14"/>
    <p:sldId id="961" r:id="rId15"/>
    <p:sldId id="962" r:id="rId16"/>
    <p:sldId id="949" r:id="rId17"/>
    <p:sldId id="950" r:id="rId18"/>
    <p:sldId id="879" r:id="rId19"/>
    <p:sldId id="904" r:id="rId20"/>
    <p:sldId id="964" r:id="rId21"/>
    <p:sldId id="924" r:id="rId22"/>
    <p:sldId id="967" r:id="rId23"/>
    <p:sldId id="968" r:id="rId24"/>
    <p:sldId id="965" r:id="rId25"/>
    <p:sldId id="966" r:id="rId26"/>
    <p:sldId id="915" r:id="rId27"/>
    <p:sldId id="918" r:id="rId28"/>
    <p:sldId id="926" r:id="rId29"/>
    <p:sldId id="953" r:id="rId30"/>
    <p:sldId id="922" r:id="rId31"/>
    <p:sldId id="938" r:id="rId32"/>
    <p:sldId id="937" r:id="rId33"/>
    <p:sldId id="970" r:id="rId34"/>
    <p:sldId id="927" r:id="rId35"/>
    <p:sldId id="969" r:id="rId36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F74"/>
    <a:srgbClr val="0C2074"/>
    <a:srgbClr val="182075"/>
    <a:srgbClr val="C1C7DC"/>
    <a:srgbClr val="7ECFE2"/>
    <a:srgbClr val="79C9DD"/>
    <a:srgbClr val="C0D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83" autoAdjust="0"/>
    <p:restoredTop sz="95890" autoAdjust="0"/>
  </p:normalViewPr>
  <p:slideViewPr>
    <p:cSldViewPr>
      <p:cViewPr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E1122E-5ECF-49CB-A815-59C99668C61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59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704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1A94297C-86CF-4713-A665-B3F54588090E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4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B3812-6AA4-44F1-9B69-A7C3317C858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Paleoliticum 300000-8000 jaar geleden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648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>
              <a:latin typeface="Calibri" charset="0"/>
            </a:endParaRPr>
          </a:p>
        </p:txBody>
      </p:sp>
      <p:sp>
        <p:nvSpPr>
          <p:cNvPr id="410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72457D8-E75A-6341-BC8C-70837CFCF2D7}" type="slidenum">
              <a:rPr lang="nl-NL"/>
              <a:pPr eaLnBrk="1" hangingPunct="1"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4297C-86CF-4713-A665-B3F54588090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91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>
              <a:latin typeface="Calibri" charset="0"/>
            </a:endParaRPr>
          </a:p>
        </p:txBody>
      </p:sp>
      <p:sp>
        <p:nvSpPr>
          <p:cNvPr id="410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72457D8-E75A-6341-BC8C-70837CFCF2D7}" type="slidenum">
              <a:rPr lang="nl-NL"/>
              <a:pPr eaLnBrk="1" hangingPunct="1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16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>
              <a:latin typeface="Calibri" charset="0"/>
            </a:endParaRPr>
          </a:p>
        </p:txBody>
      </p:sp>
      <p:sp>
        <p:nvSpPr>
          <p:cNvPr id="410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72457D8-E75A-6341-BC8C-70837CFCF2D7}" type="slidenum">
              <a:rPr lang="nl-NL"/>
              <a:pPr eaLnBrk="1" hangingPunct="1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73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4297C-86CF-4713-A665-B3F54588090E}" type="slidenum">
              <a:rPr lang="nl-NL" smtClean="0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54" name="Group 7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6155" name="Rectangle 75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43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6156" name="Rectangle 76"/>
            <p:cNvSpPr>
              <a:spLocks noChangeArrowheads="1"/>
            </p:cNvSpPr>
            <p:nvPr userDrawn="1"/>
          </p:nvSpPr>
          <p:spPr bwMode="auto">
            <a:xfrm>
              <a:off x="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57" name="Rectangle 77"/>
            <p:cNvSpPr>
              <a:spLocks noChangeArrowheads="1"/>
            </p:cNvSpPr>
            <p:nvPr userDrawn="1"/>
          </p:nvSpPr>
          <p:spPr bwMode="auto">
            <a:xfrm>
              <a:off x="8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58" name="Rectangle 78"/>
            <p:cNvSpPr>
              <a:spLocks noChangeArrowheads="1"/>
            </p:cNvSpPr>
            <p:nvPr userDrawn="1"/>
          </p:nvSpPr>
          <p:spPr bwMode="auto">
            <a:xfrm>
              <a:off x="17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59" name="Rectangle 79"/>
            <p:cNvSpPr>
              <a:spLocks noChangeArrowheads="1"/>
            </p:cNvSpPr>
            <p:nvPr userDrawn="1"/>
          </p:nvSpPr>
          <p:spPr bwMode="auto">
            <a:xfrm>
              <a:off x="26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0" name="Rectangle 80"/>
            <p:cNvSpPr>
              <a:spLocks noChangeArrowheads="1"/>
            </p:cNvSpPr>
            <p:nvPr userDrawn="1"/>
          </p:nvSpPr>
          <p:spPr bwMode="auto">
            <a:xfrm>
              <a:off x="34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1" name="Rectangle 81"/>
            <p:cNvSpPr>
              <a:spLocks noChangeArrowheads="1"/>
            </p:cNvSpPr>
            <p:nvPr userDrawn="1"/>
          </p:nvSpPr>
          <p:spPr bwMode="auto">
            <a:xfrm>
              <a:off x="43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2" name="Rectangle 82"/>
            <p:cNvSpPr>
              <a:spLocks noChangeArrowheads="1"/>
            </p:cNvSpPr>
            <p:nvPr userDrawn="1"/>
          </p:nvSpPr>
          <p:spPr bwMode="auto">
            <a:xfrm>
              <a:off x="519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3" name="Rectangle 83"/>
            <p:cNvSpPr>
              <a:spLocks noChangeArrowheads="1"/>
            </p:cNvSpPr>
            <p:nvPr userDrawn="1"/>
          </p:nvSpPr>
          <p:spPr bwMode="auto">
            <a:xfrm>
              <a:off x="60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4" name="Rectangle 84"/>
            <p:cNvSpPr>
              <a:spLocks noChangeArrowheads="1"/>
            </p:cNvSpPr>
            <p:nvPr userDrawn="1"/>
          </p:nvSpPr>
          <p:spPr bwMode="auto">
            <a:xfrm>
              <a:off x="69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5" name="Rectangle 85"/>
            <p:cNvSpPr>
              <a:spLocks noChangeArrowheads="1"/>
            </p:cNvSpPr>
            <p:nvPr userDrawn="1"/>
          </p:nvSpPr>
          <p:spPr bwMode="auto">
            <a:xfrm>
              <a:off x="77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6" name="Rectangle 86"/>
            <p:cNvSpPr>
              <a:spLocks noChangeArrowheads="1"/>
            </p:cNvSpPr>
            <p:nvPr userDrawn="1"/>
          </p:nvSpPr>
          <p:spPr bwMode="auto">
            <a:xfrm>
              <a:off x="864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7" name="Rectangle 87"/>
            <p:cNvSpPr>
              <a:spLocks noChangeArrowheads="1"/>
            </p:cNvSpPr>
            <p:nvPr userDrawn="1"/>
          </p:nvSpPr>
          <p:spPr bwMode="auto">
            <a:xfrm>
              <a:off x="95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8" name="Rectangle 88"/>
            <p:cNvSpPr>
              <a:spLocks noChangeArrowheads="1"/>
            </p:cNvSpPr>
            <p:nvPr userDrawn="1"/>
          </p:nvSpPr>
          <p:spPr bwMode="auto">
            <a:xfrm>
              <a:off x="103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69" name="Rectangle 89"/>
            <p:cNvSpPr>
              <a:spLocks noChangeArrowheads="1"/>
            </p:cNvSpPr>
            <p:nvPr userDrawn="1"/>
          </p:nvSpPr>
          <p:spPr bwMode="auto">
            <a:xfrm>
              <a:off x="112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0" name="Rectangle 90"/>
            <p:cNvSpPr>
              <a:spLocks noChangeArrowheads="1"/>
            </p:cNvSpPr>
            <p:nvPr userDrawn="1"/>
          </p:nvSpPr>
          <p:spPr bwMode="auto">
            <a:xfrm>
              <a:off x="1209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1" name="Rectangle 91"/>
            <p:cNvSpPr>
              <a:spLocks noChangeArrowheads="1"/>
            </p:cNvSpPr>
            <p:nvPr userDrawn="1"/>
          </p:nvSpPr>
          <p:spPr bwMode="auto">
            <a:xfrm>
              <a:off x="129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2" name="Rectangle 92"/>
            <p:cNvSpPr>
              <a:spLocks noChangeArrowheads="1"/>
            </p:cNvSpPr>
            <p:nvPr userDrawn="1"/>
          </p:nvSpPr>
          <p:spPr bwMode="auto">
            <a:xfrm>
              <a:off x="138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3" name="Rectangle 93"/>
            <p:cNvSpPr>
              <a:spLocks noChangeArrowheads="1"/>
            </p:cNvSpPr>
            <p:nvPr userDrawn="1"/>
          </p:nvSpPr>
          <p:spPr bwMode="auto">
            <a:xfrm>
              <a:off x="146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4" name="Rectangle 94"/>
            <p:cNvSpPr>
              <a:spLocks noChangeArrowheads="1"/>
            </p:cNvSpPr>
            <p:nvPr userDrawn="1"/>
          </p:nvSpPr>
          <p:spPr bwMode="auto">
            <a:xfrm>
              <a:off x="155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5" name="Rectangle 95"/>
            <p:cNvSpPr>
              <a:spLocks noChangeArrowheads="1"/>
            </p:cNvSpPr>
            <p:nvPr userDrawn="1"/>
          </p:nvSpPr>
          <p:spPr bwMode="auto">
            <a:xfrm>
              <a:off x="164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6" name="Rectangle 96"/>
            <p:cNvSpPr>
              <a:spLocks noChangeArrowheads="1"/>
            </p:cNvSpPr>
            <p:nvPr userDrawn="1"/>
          </p:nvSpPr>
          <p:spPr bwMode="auto">
            <a:xfrm>
              <a:off x="172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7" name="Rectangle 97"/>
            <p:cNvSpPr>
              <a:spLocks noChangeArrowheads="1"/>
            </p:cNvSpPr>
            <p:nvPr userDrawn="1"/>
          </p:nvSpPr>
          <p:spPr bwMode="auto">
            <a:xfrm>
              <a:off x="181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8" name="Rectangle 98"/>
            <p:cNvSpPr>
              <a:spLocks noChangeArrowheads="1"/>
            </p:cNvSpPr>
            <p:nvPr userDrawn="1"/>
          </p:nvSpPr>
          <p:spPr bwMode="auto">
            <a:xfrm>
              <a:off x="190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79" name="Rectangle 99"/>
            <p:cNvSpPr>
              <a:spLocks noChangeArrowheads="1"/>
            </p:cNvSpPr>
            <p:nvPr userDrawn="1"/>
          </p:nvSpPr>
          <p:spPr bwMode="auto">
            <a:xfrm>
              <a:off x="198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0" name="Rectangle 100"/>
            <p:cNvSpPr>
              <a:spLocks noChangeArrowheads="1"/>
            </p:cNvSpPr>
            <p:nvPr userDrawn="1"/>
          </p:nvSpPr>
          <p:spPr bwMode="auto">
            <a:xfrm>
              <a:off x="207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1" name="Rectangle 101"/>
            <p:cNvSpPr>
              <a:spLocks noChangeArrowheads="1"/>
            </p:cNvSpPr>
            <p:nvPr userDrawn="1"/>
          </p:nvSpPr>
          <p:spPr bwMode="auto">
            <a:xfrm>
              <a:off x="215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2" name="Rectangle 102"/>
            <p:cNvSpPr>
              <a:spLocks noChangeArrowheads="1"/>
            </p:cNvSpPr>
            <p:nvPr userDrawn="1"/>
          </p:nvSpPr>
          <p:spPr bwMode="auto">
            <a:xfrm>
              <a:off x="224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3" name="Rectangle 103"/>
            <p:cNvSpPr>
              <a:spLocks noChangeArrowheads="1"/>
            </p:cNvSpPr>
            <p:nvPr userDrawn="1"/>
          </p:nvSpPr>
          <p:spPr bwMode="auto">
            <a:xfrm>
              <a:off x="233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4" name="Rectangle 104"/>
            <p:cNvSpPr>
              <a:spLocks noChangeArrowheads="1"/>
            </p:cNvSpPr>
            <p:nvPr userDrawn="1"/>
          </p:nvSpPr>
          <p:spPr bwMode="auto">
            <a:xfrm>
              <a:off x="241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5" name="Rectangle 105"/>
            <p:cNvSpPr>
              <a:spLocks noChangeArrowheads="1"/>
            </p:cNvSpPr>
            <p:nvPr userDrawn="1"/>
          </p:nvSpPr>
          <p:spPr bwMode="auto">
            <a:xfrm>
              <a:off x="2503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6" name="Rectangle 106"/>
            <p:cNvSpPr>
              <a:spLocks noChangeArrowheads="1"/>
            </p:cNvSpPr>
            <p:nvPr userDrawn="1"/>
          </p:nvSpPr>
          <p:spPr bwMode="auto">
            <a:xfrm>
              <a:off x="259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7" name="Rectangle 107"/>
            <p:cNvSpPr>
              <a:spLocks noChangeArrowheads="1"/>
            </p:cNvSpPr>
            <p:nvPr userDrawn="1"/>
          </p:nvSpPr>
          <p:spPr bwMode="auto">
            <a:xfrm>
              <a:off x="267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8" name="Rectangle 108"/>
            <p:cNvSpPr>
              <a:spLocks noChangeArrowheads="1"/>
            </p:cNvSpPr>
            <p:nvPr userDrawn="1"/>
          </p:nvSpPr>
          <p:spPr bwMode="auto">
            <a:xfrm>
              <a:off x="276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89" name="Rectangle 109"/>
            <p:cNvSpPr>
              <a:spLocks noChangeArrowheads="1"/>
            </p:cNvSpPr>
            <p:nvPr userDrawn="1"/>
          </p:nvSpPr>
          <p:spPr bwMode="auto">
            <a:xfrm>
              <a:off x="2848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0" name="Rectangle 110"/>
            <p:cNvSpPr>
              <a:spLocks noChangeArrowheads="1"/>
            </p:cNvSpPr>
            <p:nvPr userDrawn="1"/>
          </p:nvSpPr>
          <p:spPr bwMode="auto">
            <a:xfrm>
              <a:off x="293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1" name="Rectangle 111"/>
            <p:cNvSpPr>
              <a:spLocks noChangeArrowheads="1"/>
            </p:cNvSpPr>
            <p:nvPr userDrawn="1"/>
          </p:nvSpPr>
          <p:spPr bwMode="auto">
            <a:xfrm>
              <a:off x="302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2" name="Rectangle 112"/>
            <p:cNvSpPr>
              <a:spLocks noChangeArrowheads="1"/>
            </p:cNvSpPr>
            <p:nvPr userDrawn="1"/>
          </p:nvSpPr>
          <p:spPr bwMode="auto">
            <a:xfrm>
              <a:off x="310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3" name="Rectangle 113"/>
            <p:cNvSpPr>
              <a:spLocks noChangeArrowheads="1"/>
            </p:cNvSpPr>
            <p:nvPr userDrawn="1"/>
          </p:nvSpPr>
          <p:spPr bwMode="auto">
            <a:xfrm>
              <a:off x="319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4" name="Rectangle 114"/>
            <p:cNvSpPr>
              <a:spLocks noChangeArrowheads="1"/>
            </p:cNvSpPr>
            <p:nvPr userDrawn="1"/>
          </p:nvSpPr>
          <p:spPr bwMode="auto">
            <a:xfrm>
              <a:off x="328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5" name="Rectangle 115"/>
            <p:cNvSpPr>
              <a:spLocks noChangeArrowheads="1"/>
            </p:cNvSpPr>
            <p:nvPr userDrawn="1"/>
          </p:nvSpPr>
          <p:spPr bwMode="auto">
            <a:xfrm>
              <a:off x="336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6" name="Rectangle 116"/>
            <p:cNvSpPr>
              <a:spLocks noChangeArrowheads="1"/>
            </p:cNvSpPr>
            <p:nvPr userDrawn="1"/>
          </p:nvSpPr>
          <p:spPr bwMode="auto">
            <a:xfrm>
              <a:off x="345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7" name="Rectangle 117"/>
            <p:cNvSpPr>
              <a:spLocks noChangeArrowheads="1"/>
            </p:cNvSpPr>
            <p:nvPr userDrawn="1"/>
          </p:nvSpPr>
          <p:spPr bwMode="auto">
            <a:xfrm>
              <a:off x="353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8" name="Rectangle 118"/>
            <p:cNvSpPr>
              <a:spLocks noChangeArrowheads="1"/>
            </p:cNvSpPr>
            <p:nvPr userDrawn="1"/>
          </p:nvSpPr>
          <p:spPr bwMode="auto">
            <a:xfrm>
              <a:off x="362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99" name="Rectangle 119"/>
            <p:cNvSpPr>
              <a:spLocks noChangeArrowheads="1"/>
            </p:cNvSpPr>
            <p:nvPr userDrawn="1"/>
          </p:nvSpPr>
          <p:spPr bwMode="auto">
            <a:xfrm>
              <a:off x="371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0" name="Rectangle 120"/>
            <p:cNvSpPr>
              <a:spLocks noChangeArrowheads="1"/>
            </p:cNvSpPr>
            <p:nvPr userDrawn="1"/>
          </p:nvSpPr>
          <p:spPr bwMode="auto">
            <a:xfrm>
              <a:off x="379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1" name="Rectangle 121"/>
            <p:cNvSpPr>
              <a:spLocks noChangeArrowheads="1"/>
            </p:cNvSpPr>
            <p:nvPr userDrawn="1"/>
          </p:nvSpPr>
          <p:spPr bwMode="auto">
            <a:xfrm>
              <a:off x="388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2" name="Rectangle 122"/>
            <p:cNvSpPr>
              <a:spLocks noChangeArrowheads="1"/>
            </p:cNvSpPr>
            <p:nvPr userDrawn="1"/>
          </p:nvSpPr>
          <p:spPr bwMode="auto">
            <a:xfrm>
              <a:off x="397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3" name="Rectangle 123"/>
            <p:cNvSpPr>
              <a:spLocks noChangeArrowheads="1"/>
            </p:cNvSpPr>
            <p:nvPr userDrawn="1"/>
          </p:nvSpPr>
          <p:spPr bwMode="auto">
            <a:xfrm>
              <a:off x="405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4" name="Rectangle 124"/>
            <p:cNvSpPr>
              <a:spLocks noChangeArrowheads="1"/>
            </p:cNvSpPr>
            <p:nvPr userDrawn="1"/>
          </p:nvSpPr>
          <p:spPr bwMode="auto">
            <a:xfrm>
              <a:off x="4142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5" name="Rectangle 125"/>
            <p:cNvSpPr>
              <a:spLocks noChangeArrowheads="1"/>
            </p:cNvSpPr>
            <p:nvPr userDrawn="1"/>
          </p:nvSpPr>
          <p:spPr bwMode="auto">
            <a:xfrm>
              <a:off x="422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6" name="Rectangle 126"/>
            <p:cNvSpPr>
              <a:spLocks noChangeArrowheads="1"/>
            </p:cNvSpPr>
            <p:nvPr userDrawn="1"/>
          </p:nvSpPr>
          <p:spPr bwMode="auto">
            <a:xfrm>
              <a:off x="431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7" name="Rectangle 127"/>
            <p:cNvSpPr>
              <a:spLocks noChangeArrowheads="1"/>
            </p:cNvSpPr>
            <p:nvPr userDrawn="1"/>
          </p:nvSpPr>
          <p:spPr bwMode="auto">
            <a:xfrm>
              <a:off x="440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8" name="Rectangle 128"/>
            <p:cNvSpPr>
              <a:spLocks noChangeArrowheads="1"/>
            </p:cNvSpPr>
            <p:nvPr userDrawn="1"/>
          </p:nvSpPr>
          <p:spPr bwMode="auto">
            <a:xfrm>
              <a:off x="4487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09" name="Rectangle 129"/>
            <p:cNvSpPr>
              <a:spLocks noChangeArrowheads="1"/>
            </p:cNvSpPr>
            <p:nvPr userDrawn="1"/>
          </p:nvSpPr>
          <p:spPr bwMode="auto">
            <a:xfrm>
              <a:off x="457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0" name="Rectangle 130"/>
            <p:cNvSpPr>
              <a:spLocks noChangeArrowheads="1"/>
            </p:cNvSpPr>
            <p:nvPr userDrawn="1"/>
          </p:nvSpPr>
          <p:spPr bwMode="auto">
            <a:xfrm>
              <a:off x="466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1" name="Rectangle 131"/>
            <p:cNvSpPr>
              <a:spLocks noChangeArrowheads="1"/>
            </p:cNvSpPr>
            <p:nvPr userDrawn="1"/>
          </p:nvSpPr>
          <p:spPr bwMode="auto">
            <a:xfrm>
              <a:off x="474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2" name="Rectangle 132"/>
            <p:cNvSpPr>
              <a:spLocks noChangeArrowheads="1"/>
            </p:cNvSpPr>
            <p:nvPr userDrawn="1"/>
          </p:nvSpPr>
          <p:spPr bwMode="auto">
            <a:xfrm>
              <a:off x="4832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3" name="Rectangle 133"/>
            <p:cNvSpPr>
              <a:spLocks noChangeArrowheads="1"/>
            </p:cNvSpPr>
            <p:nvPr userDrawn="1"/>
          </p:nvSpPr>
          <p:spPr bwMode="auto">
            <a:xfrm>
              <a:off x="491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4" name="Rectangle 134"/>
            <p:cNvSpPr>
              <a:spLocks noChangeArrowheads="1"/>
            </p:cNvSpPr>
            <p:nvPr userDrawn="1"/>
          </p:nvSpPr>
          <p:spPr bwMode="auto">
            <a:xfrm>
              <a:off x="500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5" name="Rectangle 135"/>
            <p:cNvSpPr>
              <a:spLocks noChangeArrowheads="1"/>
            </p:cNvSpPr>
            <p:nvPr userDrawn="1"/>
          </p:nvSpPr>
          <p:spPr bwMode="auto">
            <a:xfrm>
              <a:off x="509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6" name="Rectangle 136"/>
            <p:cNvSpPr>
              <a:spLocks noChangeArrowheads="1"/>
            </p:cNvSpPr>
            <p:nvPr userDrawn="1"/>
          </p:nvSpPr>
          <p:spPr bwMode="auto">
            <a:xfrm>
              <a:off x="517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7" name="Rectangle 137"/>
            <p:cNvSpPr>
              <a:spLocks noChangeArrowheads="1"/>
            </p:cNvSpPr>
            <p:nvPr userDrawn="1"/>
          </p:nvSpPr>
          <p:spPr bwMode="auto">
            <a:xfrm>
              <a:off x="526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8" name="Rectangle 138"/>
            <p:cNvSpPr>
              <a:spLocks noChangeArrowheads="1"/>
            </p:cNvSpPr>
            <p:nvPr userDrawn="1"/>
          </p:nvSpPr>
          <p:spPr bwMode="auto">
            <a:xfrm>
              <a:off x="535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19" name="Rectangle 139"/>
            <p:cNvSpPr>
              <a:spLocks noChangeArrowheads="1"/>
            </p:cNvSpPr>
            <p:nvPr userDrawn="1"/>
          </p:nvSpPr>
          <p:spPr bwMode="auto">
            <a:xfrm>
              <a:off x="543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0" name="Rectangle 140"/>
            <p:cNvSpPr>
              <a:spLocks noChangeArrowheads="1"/>
            </p:cNvSpPr>
            <p:nvPr userDrawn="1"/>
          </p:nvSpPr>
          <p:spPr bwMode="auto">
            <a:xfrm>
              <a:off x="552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1" name="Rectangle 141"/>
            <p:cNvSpPr>
              <a:spLocks noChangeArrowheads="1"/>
            </p:cNvSpPr>
            <p:nvPr userDrawn="1"/>
          </p:nvSpPr>
          <p:spPr bwMode="auto">
            <a:xfrm>
              <a:off x="560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2" name="Rectangle 142"/>
            <p:cNvSpPr>
              <a:spLocks noChangeArrowheads="1"/>
            </p:cNvSpPr>
            <p:nvPr userDrawn="1"/>
          </p:nvSpPr>
          <p:spPr bwMode="auto">
            <a:xfrm>
              <a:off x="569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3" name="Rectangle 143"/>
            <p:cNvSpPr>
              <a:spLocks noChangeArrowheads="1"/>
            </p:cNvSpPr>
            <p:nvPr userDrawn="1"/>
          </p:nvSpPr>
          <p:spPr bwMode="auto">
            <a:xfrm>
              <a:off x="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4" name="Rectangle 144"/>
            <p:cNvSpPr>
              <a:spLocks noChangeArrowheads="1"/>
            </p:cNvSpPr>
            <p:nvPr userDrawn="1"/>
          </p:nvSpPr>
          <p:spPr bwMode="auto">
            <a:xfrm>
              <a:off x="8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5" name="Rectangle 145"/>
            <p:cNvSpPr>
              <a:spLocks noChangeArrowheads="1"/>
            </p:cNvSpPr>
            <p:nvPr userDrawn="1"/>
          </p:nvSpPr>
          <p:spPr bwMode="auto">
            <a:xfrm>
              <a:off x="17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6" name="Rectangle 146"/>
            <p:cNvSpPr>
              <a:spLocks noChangeArrowheads="1"/>
            </p:cNvSpPr>
            <p:nvPr userDrawn="1"/>
          </p:nvSpPr>
          <p:spPr bwMode="auto">
            <a:xfrm>
              <a:off x="26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7" name="Rectangle 147"/>
            <p:cNvSpPr>
              <a:spLocks noChangeArrowheads="1"/>
            </p:cNvSpPr>
            <p:nvPr userDrawn="1"/>
          </p:nvSpPr>
          <p:spPr bwMode="auto">
            <a:xfrm>
              <a:off x="34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8" name="Rectangle 148"/>
            <p:cNvSpPr>
              <a:spLocks noChangeArrowheads="1"/>
            </p:cNvSpPr>
            <p:nvPr userDrawn="1"/>
          </p:nvSpPr>
          <p:spPr bwMode="auto">
            <a:xfrm>
              <a:off x="43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29" name="Rectangle 149"/>
            <p:cNvSpPr>
              <a:spLocks noChangeArrowheads="1"/>
            </p:cNvSpPr>
            <p:nvPr userDrawn="1"/>
          </p:nvSpPr>
          <p:spPr bwMode="auto">
            <a:xfrm>
              <a:off x="519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0" name="Rectangle 150"/>
            <p:cNvSpPr>
              <a:spLocks noChangeArrowheads="1"/>
            </p:cNvSpPr>
            <p:nvPr userDrawn="1"/>
          </p:nvSpPr>
          <p:spPr bwMode="auto">
            <a:xfrm>
              <a:off x="60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1" name="Rectangle 151"/>
            <p:cNvSpPr>
              <a:spLocks noChangeArrowheads="1"/>
            </p:cNvSpPr>
            <p:nvPr userDrawn="1"/>
          </p:nvSpPr>
          <p:spPr bwMode="auto">
            <a:xfrm>
              <a:off x="69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2" name="Rectangle 152"/>
            <p:cNvSpPr>
              <a:spLocks noChangeArrowheads="1"/>
            </p:cNvSpPr>
            <p:nvPr userDrawn="1"/>
          </p:nvSpPr>
          <p:spPr bwMode="auto">
            <a:xfrm>
              <a:off x="77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3" name="Rectangle 153"/>
            <p:cNvSpPr>
              <a:spLocks noChangeArrowheads="1"/>
            </p:cNvSpPr>
            <p:nvPr userDrawn="1"/>
          </p:nvSpPr>
          <p:spPr bwMode="auto">
            <a:xfrm>
              <a:off x="864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4" name="Rectangle 154"/>
            <p:cNvSpPr>
              <a:spLocks noChangeArrowheads="1"/>
            </p:cNvSpPr>
            <p:nvPr userDrawn="1"/>
          </p:nvSpPr>
          <p:spPr bwMode="auto">
            <a:xfrm>
              <a:off x="95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5" name="Rectangle 155"/>
            <p:cNvSpPr>
              <a:spLocks noChangeArrowheads="1"/>
            </p:cNvSpPr>
            <p:nvPr userDrawn="1"/>
          </p:nvSpPr>
          <p:spPr bwMode="auto">
            <a:xfrm>
              <a:off x="103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6" name="Rectangle 156"/>
            <p:cNvSpPr>
              <a:spLocks noChangeArrowheads="1"/>
            </p:cNvSpPr>
            <p:nvPr userDrawn="1"/>
          </p:nvSpPr>
          <p:spPr bwMode="auto">
            <a:xfrm>
              <a:off x="112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7" name="Rectangle 157"/>
            <p:cNvSpPr>
              <a:spLocks noChangeArrowheads="1"/>
            </p:cNvSpPr>
            <p:nvPr userDrawn="1"/>
          </p:nvSpPr>
          <p:spPr bwMode="auto">
            <a:xfrm>
              <a:off x="1209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8" name="Rectangle 158"/>
            <p:cNvSpPr>
              <a:spLocks noChangeArrowheads="1"/>
            </p:cNvSpPr>
            <p:nvPr userDrawn="1"/>
          </p:nvSpPr>
          <p:spPr bwMode="auto">
            <a:xfrm>
              <a:off x="129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39" name="Rectangle 159"/>
            <p:cNvSpPr>
              <a:spLocks noChangeArrowheads="1"/>
            </p:cNvSpPr>
            <p:nvPr userDrawn="1"/>
          </p:nvSpPr>
          <p:spPr bwMode="auto">
            <a:xfrm>
              <a:off x="138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0" name="Rectangle 160"/>
            <p:cNvSpPr>
              <a:spLocks noChangeArrowheads="1"/>
            </p:cNvSpPr>
            <p:nvPr userDrawn="1"/>
          </p:nvSpPr>
          <p:spPr bwMode="auto">
            <a:xfrm>
              <a:off x="146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1" name="Rectangle 161"/>
            <p:cNvSpPr>
              <a:spLocks noChangeArrowheads="1"/>
            </p:cNvSpPr>
            <p:nvPr userDrawn="1"/>
          </p:nvSpPr>
          <p:spPr bwMode="auto">
            <a:xfrm>
              <a:off x="155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2" name="Rectangle 162"/>
            <p:cNvSpPr>
              <a:spLocks noChangeArrowheads="1"/>
            </p:cNvSpPr>
            <p:nvPr userDrawn="1"/>
          </p:nvSpPr>
          <p:spPr bwMode="auto">
            <a:xfrm>
              <a:off x="164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3" name="Rectangle 163"/>
            <p:cNvSpPr>
              <a:spLocks noChangeArrowheads="1"/>
            </p:cNvSpPr>
            <p:nvPr userDrawn="1"/>
          </p:nvSpPr>
          <p:spPr bwMode="auto">
            <a:xfrm>
              <a:off x="172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4" name="Rectangle 164"/>
            <p:cNvSpPr>
              <a:spLocks noChangeArrowheads="1"/>
            </p:cNvSpPr>
            <p:nvPr userDrawn="1"/>
          </p:nvSpPr>
          <p:spPr bwMode="auto">
            <a:xfrm>
              <a:off x="181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5" name="Rectangle 165"/>
            <p:cNvSpPr>
              <a:spLocks noChangeArrowheads="1"/>
            </p:cNvSpPr>
            <p:nvPr userDrawn="1"/>
          </p:nvSpPr>
          <p:spPr bwMode="auto">
            <a:xfrm>
              <a:off x="190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6" name="Rectangle 166"/>
            <p:cNvSpPr>
              <a:spLocks noChangeArrowheads="1"/>
            </p:cNvSpPr>
            <p:nvPr userDrawn="1"/>
          </p:nvSpPr>
          <p:spPr bwMode="auto">
            <a:xfrm>
              <a:off x="198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7" name="Rectangle 167"/>
            <p:cNvSpPr>
              <a:spLocks noChangeArrowheads="1"/>
            </p:cNvSpPr>
            <p:nvPr userDrawn="1"/>
          </p:nvSpPr>
          <p:spPr bwMode="auto">
            <a:xfrm>
              <a:off x="207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8" name="Rectangle 168"/>
            <p:cNvSpPr>
              <a:spLocks noChangeArrowheads="1"/>
            </p:cNvSpPr>
            <p:nvPr userDrawn="1"/>
          </p:nvSpPr>
          <p:spPr bwMode="auto">
            <a:xfrm>
              <a:off x="215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49" name="Rectangle 169"/>
            <p:cNvSpPr>
              <a:spLocks noChangeArrowheads="1"/>
            </p:cNvSpPr>
            <p:nvPr userDrawn="1"/>
          </p:nvSpPr>
          <p:spPr bwMode="auto">
            <a:xfrm>
              <a:off x="224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0" name="Rectangle 170"/>
            <p:cNvSpPr>
              <a:spLocks noChangeArrowheads="1"/>
            </p:cNvSpPr>
            <p:nvPr userDrawn="1"/>
          </p:nvSpPr>
          <p:spPr bwMode="auto">
            <a:xfrm>
              <a:off x="233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1" name="Rectangle 171"/>
            <p:cNvSpPr>
              <a:spLocks noChangeArrowheads="1"/>
            </p:cNvSpPr>
            <p:nvPr userDrawn="1"/>
          </p:nvSpPr>
          <p:spPr bwMode="auto">
            <a:xfrm>
              <a:off x="241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2" name="Rectangle 172"/>
            <p:cNvSpPr>
              <a:spLocks noChangeArrowheads="1"/>
            </p:cNvSpPr>
            <p:nvPr userDrawn="1"/>
          </p:nvSpPr>
          <p:spPr bwMode="auto">
            <a:xfrm>
              <a:off x="2503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3" name="Rectangle 173"/>
            <p:cNvSpPr>
              <a:spLocks noChangeArrowheads="1"/>
            </p:cNvSpPr>
            <p:nvPr userDrawn="1"/>
          </p:nvSpPr>
          <p:spPr bwMode="auto">
            <a:xfrm>
              <a:off x="259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4" name="Rectangle 174"/>
            <p:cNvSpPr>
              <a:spLocks noChangeArrowheads="1"/>
            </p:cNvSpPr>
            <p:nvPr userDrawn="1"/>
          </p:nvSpPr>
          <p:spPr bwMode="auto">
            <a:xfrm>
              <a:off x="267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5" name="Rectangle 175"/>
            <p:cNvSpPr>
              <a:spLocks noChangeArrowheads="1"/>
            </p:cNvSpPr>
            <p:nvPr userDrawn="1"/>
          </p:nvSpPr>
          <p:spPr bwMode="auto">
            <a:xfrm>
              <a:off x="276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6" name="Rectangle 176"/>
            <p:cNvSpPr>
              <a:spLocks noChangeArrowheads="1"/>
            </p:cNvSpPr>
            <p:nvPr userDrawn="1"/>
          </p:nvSpPr>
          <p:spPr bwMode="auto">
            <a:xfrm>
              <a:off x="2848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7" name="Rectangle 177"/>
            <p:cNvSpPr>
              <a:spLocks noChangeArrowheads="1"/>
            </p:cNvSpPr>
            <p:nvPr userDrawn="1"/>
          </p:nvSpPr>
          <p:spPr bwMode="auto">
            <a:xfrm>
              <a:off x="293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8" name="Rectangle 178"/>
            <p:cNvSpPr>
              <a:spLocks noChangeArrowheads="1"/>
            </p:cNvSpPr>
            <p:nvPr userDrawn="1"/>
          </p:nvSpPr>
          <p:spPr bwMode="auto">
            <a:xfrm>
              <a:off x="302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59" name="Rectangle 179"/>
            <p:cNvSpPr>
              <a:spLocks noChangeArrowheads="1"/>
            </p:cNvSpPr>
            <p:nvPr userDrawn="1"/>
          </p:nvSpPr>
          <p:spPr bwMode="auto">
            <a:xfrm>
              <a:off x="310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0" name="Rectangle 180"/>
            <p:cNvSpPr>
              <a:spLocks noChangeArrowheads="1"/>
            </p:cNvSpPr>
            <p:nvPr userDrawn="1"/>
          </p:nvSpPr>
          <p:spPr bwMode="auto">
            <a:xfrm>
              <a:off x="319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1" name="Rectangle 181"/>
            <p:cNvSpPr>
              <a:spLocks noChangeArrowheads="1"/>
            </p:cNvSpPr>
            <p:nvPr userDrawn="1"/>
          </p:nvSpPr>
          <p:spPr bwMode="auto">
            <a:xfrm>
              <a:off x="328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2" name="Rectangle 182"/>
            <p:cNvSpPr>
              <a:spLocks noChangeArrowheads="1"/>
            </p:cNvSpPr>
            <p:nvPr userDrawn="1"/>
          </p:nvSpPr>
          <p:spPr bwMode="auto">
            <a:xfrm>
              <a:off x="336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3" name="Rectangle 183"/>
            <p:cNvSpPr>
              <a:spLocks noChangeArrowheads="1"/>
            </p:cNvSpPr>
            <p:nvPr userDrawn="1"/>
          </p:nvSpPr>
          <p:spPr bwMode="auto">
            <a:xfrm>
              <a:off x="345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4" name="Rectangle 184"/>
            <p:cNvSpPr>
              <a:spLocks noChangeArrowheads="1"/>
            </p:cNvSpPr>
            <p:nvPr userDrawn="1"/>
          </p:nvSpPr>
          <p:spPr bwMode="auto">
            <a:xfrm>
              <a:off x="353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5" name="Rectangle 185"/>
            <p:cNvSpPr>
              <a:spLocks noChangeArrowheads="1"/>
            </p:cNvSpPr>
            <p:nvPr userDrawn="1"/>
          </p:nvSpPr>
          <p:spPr bwMode="auto">
            <a:xfrm>
              <a:off x="362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6" name="Rectangle 186"/>
            <p:cNvSpPr>
              <a:spLocks noChangeArrowheads="1"/>
            </p:cNvSpPr>
            <p:nvPr userDrawn="1"/>
          </p:nvSpPr>
          <p:spPr bwMode="auto">
            <a:xfrm>
              <a:off x="371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7" name="Rectangle 187"/>
            <p:cNvSpPr>
              <a:spLocks noChangeArrowheads="1"/>
            </p:cNvSpPr>
            <p:nvPr userDrawn="1"/>
          </p:nvSpPr>
          <p:spPr bwMode="auto">
            <a:xfrm>
              <a:off x="379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8" name="Rectangle 188"/>
            <p:cNvSpPr>
              <a:spLocks noChangeArrowheads="1"/>
            </p:cNvSpPr>
            <p:nvPr userDrawn="1"/>
          </p:nvSpPr>
          <p:spPr bwMode="auto">
            <a:xfrm>
              <a:off x="388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69" name="Rectangle 189"/>
            <p:cNvSpPr>
              <a:spLocks noChangeArrowheads="1"/>
            </p:cNvSpPr>
            <p:nvPr userDrawn="1"/>
          </p:nvSpPr>
          <p:spPr bwMode="auto">
            <a:xfrm>
              <a:off x="397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0" name="Rectangle 190"/>
            <p:cNvSpPr>
              <a:spLocks noChangeArrowheads="1"/>
            </p:cNvSpPr>
            <p:nvPr userDrawn="1"/>
          </p:nvSpPr>
          <p:spPr bwMode="auto">
            <a:xfrm>
              <a:off x="405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1" name="Rectangle 191"/>
            <p:cNvSpPr>
              <a:spLocks noChangeArrowheads="1"/>
            </p:cNvSpPr>
            <p:nvPr userDrawn="1"/>
          </p:nvSpPr>
          <p:spPr bwMode="auto">
            <a:xfrm>
              <a:off x="4142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2" name="Rectangle 192"/>
            <p:cNvSpPr>
              <a:spLocks noChangeArrowheads="1"/>
            </p:cNvSpPr>
            <p:nvPr userDrawn="1"/>
          </p:nvSpPr>
          <p:spPr bwMode="auto">
            <a:xfrm>
              <a:off x="422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3" name="Rectangle 193"/>
            <p:cNvSpPr>
              <a:spLocks noChangeArrowheads="1"/>
            </p:cNvSpPr>
            <p:nvPr userDrawn="1"/>
          </p:nvSpPr>
          <p:spPr bwMode="auto">
            <a:xfrm>
              <a:off x="431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4" name="Rectangle 194"/>
            <p:cNvSpPr>
              <a:spLocks noChangeArrowheads="1"/>
            </p:cNvSpPr>
            <p:nvPr userDrawn="1"/>
          </p:nvSpPr>
          <p:spPr bwMode="auto">
            <a:xfrm>
              <a:off x="440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5" name="Rectangle 195"/>
            <p:cNvSpPr>
              <a:spLocks noChangeArrowheads="1"/>
            </p:cNvSpPr>
            <p:nvPr userDrawn="1"/>
          </p:nvSpPr>
          <p:spPr bwMode="auto">
            <a:xfrm>
              <a:off x="4487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6" name="Rectangle 196"/>
            <p:cNvSpPr>
              <a:spLocks noChangeArrowheads="1"/>
            </p:cNvSpPr>
            <p:nvPr userDrawn="1"/>
          </p:nvSpPr>
          <p:spPr bwMode="auto">
            <a:xfrm>
              <a:off x="457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7" name="Rectangle 197"/>
            <p:cNvSpPr>
              <a:spLocks noChangeArrowheads="1"/>
            </p:cNvSpPr>
            <p:nvPr userDrawn="1"/>
          </p:nvSpPr>
          <p:spPr bwMode="auto">
            <a:xfrm>
              <a:off x="466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8" name="Rectangle 198"/>
            <p:cNvSpPr>
              <a:spLocks noChangeArrowheads="1"/>
            </p:cNvSpPr>
            <p:nvPr userDrawn="1"/>
          </p:nvSpPr>
          <p:spPr bwMode="auto">
            <a:xfrm>
              <a:off x="474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79" name="Rectangle 199"/>
            <p:cNvSpPr>
              <a:spLocks noChangeArrowheads="1"/>
            </p:cNvSpPr>
            <p:nvPr userDrawn="1"/>
          </p:nvSpPr>
          <p:spPr bwMode="auto">
            <a:xfrm>
              <a:off x="4832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0" name="Rectangle 200"/>
            <p:cNvSpPr>
              <a:spLocks noChangeArrowheads="1"/>
            </p:cNvSpPr>
            <p:nvPr userDrawn="1"/>
          </p:nvSpPr>
          <p:spPr bwMode="auto">
            <a:xfrm>
              <a:off x="491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1" name="Rectangle 201"/>
            <p:cNvSpPr>
              <a:spLocks noChangeArrowheads="1"/>
            </p:cNvSpPr>
            <p:nvPr userDrawn="1"/>
          </p:nvSpPr>
          <p:spPr bwMode="auto">
            <a:xfrm>
              <a:off x="500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2" name="Rectangle 202"/>
            <p:cNvSpPr>
              <a:spLocks noChangeArrowheads="1"/>
            </p:cNvSpPr>
            <p:nvPr userDrawn="1"/>
          </p:nvSpPr>
          <p:spPr bwMode="auto">
            <a:xfrm>
              <a:off x="509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3" name="Rectangle 203"/>
            <p:cNvSpPr>
              <a:spLocks noChangeArrowheads="1"/>
            </p:cNvSpPr>
            <p:nvPr userDrawn="1"/>
          </p:nvSpPr>
          <p:spPr bwMode="auto">
            <a:xfrm>
              <a:off x="517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4" name="Rectangle 204"/>
            <p:cNvSpPr>
              <a:spLocks noChangeArrowheads="1"/>
            </p:cNvSpPr>
            <p:nvPr userDrawn="1"/>
          </p:nvSpPr>
          <p:spPr bwMode="auto">
            <a:xfrm>
              <a:off x="526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5" name="Rectangle 205"/>
            <p:cNvSpPr>
              <a:spLocks noChangeArrowheads="1"/>
            </p:cNvSpPr>
            <p:nvPr userDrawn="1"/>
          </p:nvSpPr>
          <p:spPr bwMode="auto">
            <a:xfrm>
              <a:off x="535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6" name="Rectangle 206"/>
            <p:cNvSpPr>
              <a:spLocks noChangeArrowheads="1"/>
            </p:cNvSpPr>
            <p:nvPr userDrawn="1"/>
          </p:nvSpPr>
          <p:spPr bwMode="auto">
            <a:xfrm>
              <a:off x="543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7" name="Rectangle 207"/>
            <p:cNvSpPr>
              <a:spLocks noChangeArrowheads="1"/>
            </p:cNvSpPr>
            <p:nvPr userDrawn="1"/>
          </p:nvSpPr>
          <p:spPr bwMode="auto">
            <a:xfrm>
              <a:off x="552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8" name="Rectangle 208"/>
            <p:cNvSpPr>
              <a:spLocks noChangeArrowheads="1"/>
            </p:cNvSpPr>
            <p:nvPr userDrawn="1"/>
          </p:nvSpPr>
          <p:spPr bwMode="auto">
            <a:xfrm>
              <a:off x="560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289" name="Rectangle 209"/>
            <p:cNvSpPr>
              <a:spLocks noChangeArrowheads="1"/>
            </p:cNvSpPr>
            <p:nvPr userDrawn="1"/>
          </p:nvSpPr>
          <p:spPr bwMode="auto">
            <a:xfrm>
              <a:off x="569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46290" name="Picture 210" descr="C:\Mijn documenten\erasmus_mc\logo_wmf_zwart\E_ZW_NL.WMF"/>
            <p:cNvPicPr>
              <a:picLocks noChangeAspect="1" noChangeArrowheads="1"/>
            </p:cNvPicPr>
            <p:nvPr userDrawn="1"/>
          </p:nvPicPr>
          <p:blipFill>
            <a:blip cstate="print"/>
            <a:srcRect/>
            <a:stretch>
              <a:fillRect/>
            </a:stretch>
          </p:blipFill>
          <p:spPr bwMode="auto">
            <a:xfrm>
              <a:off x="18" y="36"/>
              <a:ext cx="2127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153" name="Group 7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6152" name="Picture 72" descr="C:\Mijn documenten\erasmus_mc\logo_ondergronden\l_nl_wit.pcx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hidden">
            <a:xfrm>
              <a:off x="0" y="0"/>
              <a:ext cx="5760" cy="4320"/>
            </a:xfrm>
            <a:prstGeom prst="rect">
              <a:avLst/>
            </a:prstGeom>
            <a:noFill/>
          </p:spPr>
        </p:pic>
        <p:sp>
          <p:nvSpPr>
            <p:cNvPr id="46008" name="Rectangle 952"/>
            <p:cNvSpPr>
              <a:spLocks noChangeArrowheads="1"/>
            </p:cNvSpPr>
            <p:nvPr/>
          </p:nvSpPr>
          <p:spPr bwMode="hidden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09" name="Rectangle 953"/>
            <p:cNvSpPr>
              <a:spLocks noChangeArrowheads="1"/>
            </p:cNvSpPr>
            <p:nvPr/>
          </p:nvSpPr>
          <p:spPr bwMode="hidden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0" name="Rectangle 954"/>
            <p:cNvSpPr>
              <a:spLocks noChangeArrowheads="1"/>
            </p:cNvSpPr>
            <p:nvPr/>
          </p:nvSpPr>
          <p:spPr bwMode="hidden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1" name="Rectangle 955"/>
            <p:cNvSpPr>
              <a:spLocks noChangeArrowheads="1"/>
            </p:cNvSpPr>
            <p:nvPr/>
          </p:nvSpPr>
          <p:spPr bwMode="hidden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2" name="Rectangle 956"/>
            <p:cNvSpPr>
              <a:spLocks noChangeArrowheads="1"/>
            </p:cNvSpPr>
            <p:nvPr/>
          </p:nvSpPr>
          <p:spPr bwMode="hidden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3" name="Rectangle 957"/>
            <p:cNvSpPr>
              <a:spLocks noChangeArrowheads="1"/>
            </p:cNvSpPr>
            <p:nvPr/>
          </p:nvSpPr>
          <p:spPr bwMode="hidden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4" name="Rectangle 958"/>
            <p:cNvSpPr>
              <a:spLocks noChangeArrowheads="1"/>
            </p:cNvSpPr>
            <p:nvPr/>
          </p:nvSpPr>
          <p:spPr bwMode="hidden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5" name="Rectangle 959"/>
            <p:cNvSpPr>
              <a:spLocks noChangeArrowheads="1"/>
            </p:cNvSpPr>
            <p:nvPr/>
          </p:nvSpPr>
          <p:spPr bwMode="hidden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6" name="Rectangle 960"/>
            <p:cNvSpPr>
              <a:spLocks noChangeArrowheads="1"/>
            </p:cNvSpPr>
            <p:nvPr/>
          </p:nvSpPr>
          <p:spPr bwMode="hidden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7" name="Rectangle 961"/>
            <p:cNvSpPr>
              <a:spLocks noChangeArrowheads="1"/>
            </p:cNvSpPr>
            <p:nvPr/>
          </p:nvSpPr>
          <p:spPr bwMode="hidden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8" name="Rectangle 962"/>
            <p:cNvSpPr>
              <a:spLocks noChangeArrowheads="1"/>
            </p:cNvSpPr>
            <p:nvPr/>
          </p:nvSpPr>
          <p:spPr bwMode="hidden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19" name="Rectangle 963"/>
            <p:cNvSpPr>
              <a:spLocks noChangeArrowheads="1"/>
            </p:cNvSpPr>
            <p:nvPr/>
          </p:nvSpPr>
          <p:spPr bwMode="hidden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0" name="Rectangle 964"/>
            <p:cNvSpPr>
              <a:spLocks noChangeArrowheads="1"/>
            </p:cNvSpPr>
            <p:nvPr/>
          </p:nvSpPr>
          <p:spPr bwMode="hidden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1" name="Rectangle 965"/>
            <p:cNvSpPr>
              <a:spLocks noChangeArrowheads="1"/>
            </p:cNvSpPr>
            <p:nvPr/>
          </p:nvSpPr>
          <p:spPr bwMode="hidden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2" name="Rectangle 966"/>
            <p:cNvSpPr>
              <a:spLocks noChangeArrowheads="1"/>
            </p:cNvSpPr>
            <p:nvPr/>
          </p:nvSpPr>
          <p:spPr bwMode="hidden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3" name="Rectangle 967"/>
            <p:cNvSpPr>
              <a:spLocks noChangeArrowheads="1"/>
            </p:cNvSpPr>
            <p:nvPr/>
          </p:nvSpPr>
          <p:spPr bwMode="hidden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4" name="Rectangle 968"/>
            <p:cNvSpPr>
              <a:spLocks noChangeArrowheads="1"/>
            </p:cNvSpPr>
            <p:nvPr/>
          </p:nvSpPr>
          <p:spPr bwMode="hidden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5" name="Rectangle 969"/>
            <p:cNvSpPr>
              <a:spLocks noChangeArrowheads="1"/>
            </p:cNvSpPr>
            <p:nvPr/>
          </p:nvSpPr>
          <p:spPr bwMode="hidden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6" name="Rectangle 970"/>
            <p:cNvSpPr>
              <a:spLocks noChangeArrowheads="1"/>
            </p:cNvSpPr>
            <p:nvPr/>
          </p:nvSpPr>
          <p:spPr bwMode="hidden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7" name="Rectangle 971"/>
            <p:cNvSpPr>
              <a:spLocks noChangeArrowheads="1"/>
            </p:cNvSpPr>
            <p:nvPr/>
          </p:nvSpPr>
          <p:spPr bwMode="hidden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8" name="Rectangle 972"/>
            <p:cNvSpPr>
              <a:spLocks noChangeArrowheads="1"/>
            </p:cNvSpPr>
            <p:nvPr/>
          </p:nvSpPr>
          <p:spPr bwMode="hidden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29" name="Rectangle 973"/>
            <p:cNvSpPr>
              <a:spLocks noChangeArrowheads="1"/>
            </p:cNvSpPr>
            <p:nvPr/>
          </p:nvSpPr>
          <p:spPr bwMode="hidden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0" name="Rectangle 974"/>
            <p:cNvSpPr>
              <a:spLocks noChangeArrowheads="1"/>
            </p:cNvSpPr>
            <p:nvPr/>
          </p:nvSpPr>
          <p:spPr bwMode="hidden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1" name="Rectangle 975"/>
            <p:cNvSpPr>
              <a:spLocks noChangeArrowheads="1"/>
            </p:cNvSpPr>
            <p:nvPr/>
          </p:nvSpPr>
          <p:spPr bwMode="hidden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2" name="Rectangle 976"/>
            <p:cNvSpPr>
              <a:spLocks noChangeArrowheads="1"/>
            </p:cNvSpPr>
            <p:nvPr/>
          </p:nvSpPr>
          <p:spPr bwMode="hidden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3" name="Rectangle 977"/>
            <p:cNvSpPr>
              <a:spLocks noChangeArrowheads="1"/>
            </p:cNvSpPr>
            <p:nvPr/>
          </p:nvSpPr>
          <p:spPr bwMode="hidden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4" name="Rectangle 978"/>
            <p:cNvSpPr>
              <a:spLocks noChangeArrowheads="1"/>
            </p:cNvSpPr>
            <p:nvPr/>
          </p:nvSpPr>
          <p:spPr bwMode="hidden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5" name="Rectangle 979"/>
            <p:cNvSpPr>
              <a:spLocks noChangeArrowheads="1"/>
            </p:cNvSpPr>
            <p:nvPr/>
          </p:nvSpPr>
          <p:spPr bwMode="hidden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6" name="Rectangle 980"/>
            <p:cNvSpPr>
              <a:spLocks noChangeArrowheads="1"/>
            </p:cNvSpPr>
            <p:nvPr/>
          </p:nvSpPr>
          <p:spPr bwMode="hidden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7" name="Rectangle 981"/>
            <p:cNvSpPr>
              <a:spLocks noChangeArrowheads="1"/>
            </p:cNvSpPr>
            <p:nvPr/>
          </p:nvSpPr>
          <p:spPr bwMode="hidden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8" name="Rectangle 982"/>
            <p:cNvSpPr>
              <a:spLocks noChangeArrowheads="1"/>
            </p:cNvSpPr>
            <p:nvPr/>
          </p:nvSpPr>
          <p:spPr bwMode="hidden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39" name="Rectangle 983"/>
            <p:cNvSpPr>
              <a:spLocks noChangeArrowheads="1"/>
            </p:cNvSpPr>
            <p:nvPr/>
          </p:nvSpPr>
          <p:spPr bwMode="hidden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0" name="Rectangle 984"/>
            <p:cNvSpPr>
              <a:spLocks noChangeArrowheads="1"/>
            </p:cNvSpPr>
            <p:nvPr/>
          </p:nvSpPr>
          <p:spPr bwMode="hidden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1" name="Rectangle 985"/>
            <p:cNvSpPr>
              <a:spLocks noChangeArrowheads="1"/>
            </p:cNvSpPr>
            <p:nvPr/>
          </p:nvSpPr>
          <p:spPr bwMode="hidden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2" name="Rectangle 986"/>
            <p:cNvSpPr>
              <a:spLocks noChangeArrowheads="1"/>
            </p:cNvSpPr>
            <p:nvPr/>
          </p:nvSpPr>
          <p:spPr bwMode="hidden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3" name="Rectangle 987"/>
            <p:cNvSpPr>
              <a:spLocks noChangeArrowheads="1"/>
            </p:cNvSpPr>
            <p:nvPr/>
          </p:nvSpPr>
          <p:spPr bwMode="hidden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4" name="Rectangle 988"/>
            <p:cNvSpPr>
              <a:spLocks noChangeArrowheads="1"/>
            </p:cNvSpPr>
            <p:nvPr/>
          </p:nvSpPr>
          <p:spPr bwMode="hidden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5" name="Rectangle 989"/>
            <p:cNvSpPr>
              <a:spLocks noChangeArrowheads="1"/>
            </p:cNvSpPr>
            <p:nvPr/>
          </p:nvSpPr>
          <p:spPr bwMode="hidden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6" name="Rectangle 990"/>
            <p:cNvSpPr>
              <a:spLocks noChangeArrowheads="1"/>
            </p:cNvSpPr>
            <p:nvPr/>
          </p:nvSpPr>
          <p:spPr bwMode="hidden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7" name="Rectangle 991"/>
            <p:cNvSpPr>
              <a:spLocks noChangeArrowheads="1"/>
            </p:cNvSpPr>
            <p:nvPr/>
          </p:nvSpPr>
          <p:spPr bwMode="hidden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8" name="Rectangle 992"/>
            <p:cNvSpPr>
              <a:spLocks noChangeArrowheads="1"/>
            </p:cNvSpPr>
            <p:nvPr/>
          </p:nvSpPr>
          <p:spPr bwMode="hidden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49" name="Rectangle 993"/>
            <p:cNvSpPr>
              <a:spLocks noChangeArrowheads="1"/>
            </p:cNvSpPr>
            <p:nvPr/>
          </p:nvSpPr>
          <p:spPr bwMode="hidden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0" name="Rectangle 994"/>
            <p:cNvSpPr>
              <a:spLocks noChangeArrowheads="1"/>
            </p:cNvSpPr>
            <p:nvPr/>
          </p:nvSpPr>
          <p:spPr bwMode="hidden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1" name="Rectangle 995"/>
            <p:cNvSpPr>
              <a:spLocks noChangeArrowheads="1"/>
            </p:cNvSpPr>
            <p:nvPr/>
          </p:nvSpPr>
          <p:spPr bwMode="hidden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2" name="Rectangle 996"/>
            <p:cNvSpPr>
              <a:spLocks noChangeArrowheads="1"/>
            </p:cNvSpPr>
            <p:nvPr/>
          </p:nvSpPr>
          <p:spPr bwMode="hidden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3" name="Rectangle 997"/>
            <p:cNvSpPr>
              <a:spLocks noChangeArrowheads="1"/>
            </p:cNvSpPr>
            <p:nvPr/>
          </p:nvSpPr>
          <p:spPr bwMode="hidden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4" name="Rectangle 998"/>
            <p:cNvSpPr>
              <a:spLocks noChangeArrowheads="1"/>
            </p:cNvSpPr>
            <p:nvPr/>
          </p:nvSpPr>
          <p:spPr bwMode="hidden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5" name="Rectangle 999"/>
            <p:cNvSpPr>
              <a:spLocks noChangeArrowheads="1"/>
            </p:cNvSpPr>
            <p:nvPr/>
          </p:nvSpPr>
          <p:spPr bwMode="hidden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6" name="Rectangle 1000"/>
            <p:cNvSpPr>
              <a:spLocks noChangeArrowheads="1"/>
            </p:cNvSpPr>
            <p:nvPr/>
          </p:nvSpPr>
          <p:spPr bwMode="hidden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7" name="Rectangle 1001"/>
            <p:cNvSpPr>
              <a:spLocks noChangeArrowheads="1"/>
            </p:cNvSpPr>
            <p:nvPr/>
          </p:nvSpPr>
          <p:spPr bwMode="hidden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8" name="Rectangle 1002"/>
            <p:cNvSpPr>
              <a:spLocks noChangeArrowheads="1"/>
            </p:cNvSpPr>
            <p:nvPr/>
          </p:nvSpPr>
          <p:spPr bwMode="hidden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59" name="Rectangle 1003"/>
            <p:cNvSpPr>
              <a:spLocks noChangeArrowheads="1"/>
            </p:cNvSpPr>
            <p:nvPr/>
          </p:nvSpPr>
          <p:spPr bwMode="hidden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0" name="Rectangle 1004"/>
            <p:cNvSpPr>
              <a:spLocks noChangeArrowheads="1"/>
            </p:cNvSpPr>
            <p:nvPr/>
          </p:nvSpPr>
          <p:spPr bwMode="hidden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1" name="Rectangle 1005"/>
            <p:cNvSpPr>
              <a:spLocks noChangeArrowheads="1"/>
            </p:cNvSpPr>
            <p:nvPr/>
          </p:nvSpPr>
          <p:spPr bwMode="hidden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2" name="Rectangle 1006"/>
            <p:cNvSpPr>
              <a:spLocks noChangeArrowheads="1"/>
            </p:cNvSpPr>
            <p:nvPr/>
          </p:nvSpPr>
          <p:spPr bwMode="hidden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3" name="Rectangle 1007"/>
            <p:cNvSpPr>
              <a:spLocks noChangeArrowheads="1"/>
            </p:cNvSpPr>
            <p:nvPr/>
          </p:nvSpPr>
          <p:spPr bwMode="hidden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4" name="Rectangle 1008"/>
            <p:cNvSpPr>
              <a:spLocks noChangeArrowheads="1"/>
            </p:cNvSpPr>
            <p:nvPr/>
          </p:nvSpPr>
          <p:spPr bwMode="hidden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5" name="Rectangle 1009"/>
            <p:cNvSpPr>
              <a:spLocks noChangeArrowheads="1"/>
            </p:cNvSpPr>
            <p:nvPr/>
          </p:nvSpPr>
          <p:spPr bwMode="hidden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6" name="Rectangle 1010"/>
            <p:cNvSpPr>
              <a:spLocks noChangeArrowheads="1"/>
            </p:cNvSpPr>
            <p:nvPr/>
          </p:nvSpPr>
          <p:spPr bwMode="hidden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7" name="Rectangle 1011"/>
            <p:cNvSpPr>
              <a:spLocks noChangeArrowheads="1"/>
            </p:cNvSpPr>
            <p:nvPr/>
          </p:nvSpPr>
          <p:spPr bwMode="hidden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8" name="Rectangle 1012"/>
            <p:cNvSpPr>
              <a:spLocks noChangeArrowheads="1"/>
            </p:cNvSpPr>
            <p:nvPr/>
          </p:nvSpPr>
          <p:spPr bwMode="hidden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69" name="Rectangle 1013"/>
            <p:cNvSpPr>
              <a:spLocks noChangeArrowheads="1"/>
            </p:cNvSpPr>
            <p:nvPr/>
          </p:nvSpPr>
          <p:spPr bwMode="hidden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0" name="Rectangle 1014"/>
            <p:cNvSpPr>
              <a:spLocks noChangeArrowheads="1"/>
            </p:cNvSpPr>
            <p:nvPr/>
          </p:nvSpPr>
          <p:spPr bwMode="hidden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1" name="Rectangle 1015"/>
            <p:cNvSpPr>
              <a:spLocks noChangeArrowheads="1"/>
            </p:cNvSpPr>
            <p:nvPr/>
          </p:nvSpPr>
          <p:spPr bwMode="hidden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2" name="Rectangle 1016"/>
            <p:cNvSpPr>
              <a:spLocks noChangeArrowheads="1"/>
            </p:cNvSpPr>
            <p:nvPr/>
          </p:nvSpPr>
          <p:spPr bwMode="hidden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3" name="Rectangle 1017"/>
            <p:cNvSpPr>
              <a:spLocks noChangeArrowheads="1"/>
            </p:cNvSpPr>
            <p:nvPr/>
          </p:nvSpPr>
          <p:spPr bwMode="hidden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4" name="Rectangle 1018"/>
            <p:cNvSpPr>
              <a:spLocks noChangeArrowheads="1"/>
            </p:cNvSpPr>
            <p:nvPr/>
          </p:nvSpPr>
          <p:spPr bwMode="hidden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5" name="Rectangle 1019"/>
            <p:cNvSpPr>
              <a:spLocks noChangeArrowheads="1"/>
            </p:cNvSpPr>
            <p:nvPr/>
          </p:nvSpPr>
          <p:spPr bwMode="hidden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6" name="Rectangle 1020"/>
            <p:cNvSpPr>
              <a:spLocks noChangeArrowheads="1"/>
            </p:cNvSpPr>
            <p:nvPr/>
          </p:nvSpPr>
          <p:spPr bwMode="hidden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7" name="Rectangle 1021"/>
            <p:cNvSpPr>
              <a:spLocks noChangeArrowheads="1"/>
            </p:cNvSpPr>
            <p:nvPr/>
          </p:nvSpPr>
          <p:spPr bwMode="hidden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8" name="Rectangle 1022"/>
            <p:cNvSpPr>
              <a:spLocks noChangeArrowheads="1"/>
            </p:cNvSpPr>
            <p:nvPr/>
          </p:nvSpPr>
          <p:spPr bwMode="hidden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79" name="Rectangle 1023"/>
            <p:cNvSpPr>
              <a:spLocks noChangeArrowheads="1"/>
            </p:cNvSpPr>
            <p:nvPr/>
          </p:nvSpPr>
          <p:spPr bwMode="hidden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0" name="Rectangle 0"/>
            <p:cNvSpPr>
              <a:spLocks noChangeArrowheads="1"/>
            </p:cNvSpPr>
            <p:nvPr/>
          </p:nvSpPr>
          <p:spPr bwMode="hidden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1" name="Rectangle 1"/>
            <p:cNvSpPr>
              <a:spLocks noChangeArrowheads="1"/>
            </p:cNvSpPr>
            <p:nvPr/>
          </p:nvSpPr>
          <p:spPr bwMode="hidden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2" name="Rectangle 2"/>
            <p:cNvSpPr>
              <a:spLocks noChangeArrowheads="1"/>
            </p:cNvSpPr>
            <p:nvPr/>
          </p:nvSpPr>
          <p:spPr bwMode="hidden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3" name="Rectangle 3"/>
            <p:cNvSpPr>
              <a:spLocks noChangeArrowheads="1"/>
            </p:cNvSpPr>
            <p:nvPr/>
          </p:nvSpPr>
          <p:spPr bwMode="hidden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4" name="Rectangle 4"/>
            <p:cNvSpPr>
              <a:spLocks noChangeArrowheads="1"/>
            </p:cNvSpPr>
            <p:nvPr/>
          </p:nvSpPr>
          <p:spPr bwMode="hidden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5" name="Rectangle 5"/>
            <p:cNvSpPr>
              <a:spLocks noChangeArrowheads="1"/>
            </p:cNvSpPr>
            <p:nvPr/>
          </p:nvSpPr>
          <p:spPr bwMode="hidden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6" name="Rectangle 6"/>
            <p:cNvSpPr>
              <a:spLocks noChangeArrowheads="1"/>
            </p:cNvSpPr>
            <p:nvPr/>
          </p:nvSpPr>
          <p:spPr bwMode="hidden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7" name="Rectangle 7"/>
            <p:cNvSpPr>
              <a:spLocks noChangeArrowheads="1"/>
            </p:cNvSpPr>
            <p:nvPr/>
          </p:nvSpPr>
          <p:spPr bwMode="hidden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hidden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hidden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0" name="Rectangle 10"/>
            <p:cNvSpPr>
              <a:spLocks noChangeArrowheads="1"/>
            </p:cNvSpPr>
            <p:nvPr/>
          </p:nvSpPr>
          <p:spPr bwMode="hidden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1" name="Rectangle 11"/>
            <p:cNvSpPr>
              <a:spLocks noChangeArrowheads="1"/>
            </p:cNvSpPr>
            <p:nvPr/>
          </p:nvSpPr>
          <p:spPr bwMode="hidden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2" name="Rectangle 12"/>
            <p:cNvSpPr>
              <a:spLocks noChangeArrowheads="1"/>
            </p:cNvSpPr>
            <p:nvPr/>
          </p:nvSpPr>
          <p:spPr bwMode="hidden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3" name="Rectangle 13"/>
            <p:cNvSpPr>
              <a:spLocks noChangeArrowheads="1"/>
            </p:cNvSpPr>
            <p:nvPr/>
          </p:nvSpPr>
          <p:spPr bwMode="hidden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4" name="Rectangle 14"/>
            <p:cNvSpPr>
              <a:spLocks noChangeArrowheads="1"/>
            </p:cNvSpPr>
            <p:nvPr/>
          </p:nvSpPr>
          <p:spPr bwMode="hidden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5" name="Rectangle 15"/>
            <p:cNvSpPr>
              <a:spLocks noChangeArrowheads="1"/>
            </p:cNvSpPr>
            <p:nvPr/>
          </p:nvSpPr>
          <p:spPr bwMode="hidden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6" name="Rectangle 16"/>
            <p:cNvSpPr>
              <a:spLocks noChangeArrowheads="1"/>
            </p:cNvSpPr>
            <p:nvPr/>
          </p:nvSpPr>
          <p:spPr bwMode="hidden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7" name="Rectangle 17"/>
            <p:cNvSpPr>
              <a:spLocks noChangeArrowheads="1"/>
            </p:cNvSpPr>
            <p:nvPr/>
          </p:nvSpPr>
          <p:spPr bwMode="hidden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8" name="Rectangle 18"/>
            <p:cNvSpPr>
              <a:spLocks noChangeArrowheads="1"/>
            </p:cNvSpPr>
            <p:nvPr/>
          </p:nvSpPr>
          <p:spPr bwMode="hidden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099" name="Rectangle 19"/>
            <p:cNvSpPr>
              <a:spLocks noChangeArrowheads="1"/>
            </p:cNvSpPr>
            <p:nvPr/>
          </p:nvSpPr>
          <p:spPr bwMode="hidden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0" name="Rectangle 20"/>
            <p:cNvSpPr>
              <a:spLocks noChangeArrowheads="1"/>
            </p:cNvSpPr>
            <p:nvPr/>
          </p:nvSpPr>
          <p:spPr bwMode="hidden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1" name="Rectangle 21"/>
            <p:cNvSpPr>
              <a:spLocks noChangeArrowheads="1"/>
            </p:cNvSpPr>
            <p:nvPr/>
          </p:nvSpPr>
          <p:spPr bwMode="hidden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2" name="Rectangle 22"/>
            <p:cNvSpPr>
              <a:spLocks noChangeArrowheads="1"/>
            </p:cNvSpPr>
            <p:nvPr/>
          </p:nvSpPr>
          <p:spPr bwMode="hidden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3" name="Rectangle 23"/>
            <p:cNvSpPr>
              <a:spLocks noChangeArrowheads="1"/>
            </p:cNvSpPr>
            <p:nvPr/>
          </p:nvSpPr>
          <p:spPr bwMode="hidden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4" name="Rectangle 24"/>
            <p:cNvSpPr>
              <a:spLocks noChangeArrowheads="1"/>
            </p:cNvSpPr>
            <p:nvPr/>
          </p:nvSpPr>
          <p:spPr bwMode="hidden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5" name="Rectangle 25"/>
            <p:cNvSpPr>
              <a:spLocks noChangeArrowheads="1"/>
            </p:cNvSpPr>
            <p:nvPr/>
          </p:nvSpPr>
          <p:spPr bwMode="hidden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6" name="Rectangle 26"/>
            <p:cNvSpPr>
              <a:spLocks noChangeArrowheads="1"/>
            </p:cNvSpPr>
            <p:nvPr/>
          </p:nvSpPr>
          <p:spPr bwMode="hidden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7" name="Rectangle 27"/>
            <p:cNvSpPr>
              <a:spLocks noChangeArrowheads="1"/>
            </p:cNvSpPr>
            <p:nvPr/>
          </p:nvSpPr>
          <p:spPr bwMode="hidden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8" name="Rectangle 28"/>
            <p:cNvSpPr>
              <a:spLocks noChangeArrowheads="1"/>
            </p:cNvSpPr>
            <p:nvPr/>
          </p:nvSpPr>
          <p:spPr bwMode="hidden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09" name="Rectangle 29"/>
            <p:cNvSpPr>
              <a:spLocks noChangeArrowheads="1"/>
            </p:cNvSpPr>
            <p:nvPr/>
          </p:nvSpPr>
          <p:spPr bwMode="hidden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0" name="Rectangle 30"/>
            <p:cNvSpPr>
              <a:spLocks noChangeArrowheads="1"/>
            </p:cNvSpPr>
            <p:nvPr/>
          </p:nvSpPr>
          <p:spPr bwMode="hidden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hidden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hidden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3" name="Rectangle 33"/>
            <p:cNvSpPr>
              <a:spLocks noChangeArrowheads="1"/>
            </p:cNvSpPr>
            <p:nvPr/>
          </p:nvSpPr>
          <p:spPr bwMode="hidden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4" name="Rectangle 34"/>
            <p:cNvSpPr>
              <a:spLocks noChangeArrowheads="1"/>
            </p:cNvSpPr>
            <p:nvPr/>
          </p:nvSpPr>
          <p:spPr bwMode="hidden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hidden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hidden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hidden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hidden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hidden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hidden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hidden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hidden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hidden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hidden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hidden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hidden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7" name="Rectangle 47"/>
            <p:cNvSpPr>
              <a:spLocks noChangeArrowheads="1"/>
            </p:cNvSpPr>
            <p:nvPr/>
          </p:nvSpPr>
          <p:spPr bwMode="hidden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8" name="Rectangle 48"/>
            <p:cNvSpPr>
              <a:spLocks noChangeArrowheads="1"/>
            </p:cNvSpPr>
            <p:nvPr/>
          </p:nvSpPr>
          <p:spPr bwMode="hidden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29" name="Rectangle 49"/>
            <p:cNvSpPr>
              <a:spLocks noChangeArrowheads="1"/>
            </p:cNvSpPr>
            <p:nvPr/>
          </p:nvSpPr>
          <p:spPr bwMode="hidden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0" name="Rectangle 50"/>
            <p:cNvSpPr>
              <a:spLocks noChangeArrowheads="1"/>
            </p:cNvSpPr>
            <p:nvPr/>
          </p:nvSpPr>
          <p:spPr bwMode="hidden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hidden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hidden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hidden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hidden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hidden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hidden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hidden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hidden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hidden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hidden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hidden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6148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6149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2EA3F3-069A-4AAC-9162-58EEDE2931D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05600" y="304800"/>
            <a:ext cx="2133600" cy="60960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48400" cy="60960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946538-66F4-4C68-9E3F-73DAB0BB872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2A31DF-CCEB-4C2C-BC66-2996CA44B18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FD5BA3-A77E-470B-BA49-EC74B98BE94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490DE7-0C52-4D4E-807B-6E976425C7A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33F3E0-FC30-464A-86F3-737342C53BF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AB17E1-A131-4983-B412-DBC72A827B7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474728-AD69-44F3-BAEE-904E5C23737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D7392F-9E5B-4EAE-BBE5-512C6464DD3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7F0B4B-C87B-4D4A-99F5-1C446C927C2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73" name="Group 146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4474" name="Rectangle 1466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43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4475" name="Rectangle 1467"/>
            <p:cNvSpPr>
              <a:spLocks noChangeArrowheads="1"/>
            </p:cNvSpPr>
            <p:nvPr userDrawn="1"/>
          </p:nvSpPr>
          <p:spPr bwMode="auto">
            <a:xfrm>
              <a:off x="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76" name="Rectangle 1468"/>
            <p:cNvSpPr>
              <a:spLocks noChangeArrowheads="1"/>
            </p:cNvSpPr>
            <p:nvPr userDrawn="1"/>
          </p:nvSpPr>
          <p:spPr bwMode="auto">
            <a:xfrm>
              <a:off x="8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77" name="Rectangle 1469"/>
            <p:cNvSpPr>
              <a:spLocks noChangeArrowheads="1"/>
            </p:cNvSpPr>
            <p:nvPr userDrawn="1"/>
          </p:nvSpPr>
          <p:spPr bwMode="auto">
            <a:xfrm>
              <a:off x="17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78" name="Rectangle 1470"/>
            <p:cNvSpPr>
              <a:spLocks noChangeArrowheads="1"/>
            </p:cNvSpPr>
            <p:nvPr userDrawn="1"/>
          </p:nvSpPr>
          <p:spPr bwMode="auto">
            <a:xfrm>
              <a:off x="26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79" name="Rectangle 1471"/>
            <p:cNvSpPr>
              <a:spLocks noChangeArrowheads="1"/>
            </p:cNvSpPr>
            <p:nvPr userDrawn="1"/>
          </p:nvSpPr>
          <p:spPr bwMode="auto">
            <a:xfrm>
              <a:off x="34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0" name="Rectangle 1472"/>
            <p:cNvSpPr>
              <a:spLocks noChangeArrowheads="1"/>
            </p:cNvSpPr>
            <p:nvPr userDrawn="1"/>
          </p:nvSpPr>
          <p:spPr bwMode="auto">
            <a:xfrm>
              <a:off x="43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1" name="Rectangle 1473"/>
            <p:cNvSpPr>
              <a:spLocks noChangeArrowheads="1"/>
            </p:cNvSpPr>
            <p:nvPr userDrawn="1"/>
          </p:nvSpPr>
          <p:spPr bwMode="auto">
            <a:xfrm>
              <a:off x="519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2" name="Rectangle 1474"/>
            <p:cNvSpPr>
              <a:spLocks noChangeArrowheads="1"/>
            </p:cNvSpPr>
            <p:nvPr userDrawn="1"/>
          </p:nvSpPr>
          <p:spPr bwMode="auto">
            <a:xfrm>
              <a:off x="60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3" name="Rectangle 1475"/>
            <p:cNvSpPr>
              <a:spLocks noChangeArrowheads="1"/>
            </p:cNvSpPr>
            <p:nvPr userDrawn="1"/>
          </p:nvSpPr>
          <p:spPr bwMode="auto">
            <a:xfrm>
              <a:off x="69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4" name="Rectangle 1476"/>
            <p:cNvSpPr>
              <a:spLocks noChangeArrowheads="1"/>
            </p:cNvSpPr>
            <p:nvPr userDrawn="1"/>
          </p:nvSpPr>
          <p:spPr bwMode="auto">
            <a:xfrm>
              <a:off x="77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5" name="Rectangle 1477"/>
            <p:cNvSpPr>
              <a:spLocks noChangeArrowheads="1"/>
            </p:cNvSpPr>
            <p:nvPr userDrawn="1"/>
          </p:nvSpPr>
          <p:spPr bwMode="auto">
            <a:xfrm>
              <a:off x="864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6" name="Rectangle 1478"/>
            <p:cNvSpPr>
              <a:spLocks noChangeArrowheads="1"/>
            </p:cNvSpPr>
            <p:nvPr userDrawn="1"/>
          </p:nvSpPr>
          <p:spPr bwMode="auto">
            <a:xfrm>
              <a:off x="95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7" name="Rectangle 1479"/>
            <p:cNvSpPr>
              <a:spLocks noChangeArrowheads="1"/>
            </p:cNvSpPr>
            <p:nvPr userDrawn="1"/>
          </p:nvSpPr>
          <p:spPr bwMode="auto">
            <a:xfrm>
              <a:off x="103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8" name="Rectangle 1480"/>
            <p:cNvSpPr>
              <a:spLocks noChangeArrowheads="1"/>
            </p:cNvSpPr>
            <p:nvPr userDrawn="1"/>
          </p:nvSpPr>
          <p:spPr bwMode="auto">
            <a:xfrm>
              <a:off x="112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89" name="Rectangle 1481"/>
            <p:cNvSpPr>
              <a:spLocks noChangeArrowheads="1"/>
            </p:cNvSpPr>
            <p:nvPr userDrawn="1"/>
          </p:nvSpPr>
          <p:spPr bwMode="auto">
            <a:xfrm>
              <a:off x="1209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0" name="Rectangle 1482"/>
            <p:cNvSpPr>
              <a:spLocks noChangeArrowheads="1"/>
            </p:cNvSpPr>
            <p:nvPr userDrawn="1"/>
          </p:nvSpPr>
          <p:spPr bwMode="auto">
            <a:xfrm>
              <a:off x="129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1" name="Rectangle 1483"/>
            <p:cNvSpPr>
              <a:spLocks noChangeArrowheads="1"/>
            </p:cNvSpPr>
            <p:nvPr userDrawn="1"/>
          </p:nvSpPr>
          <p:spPr bwMode="auto">
            <a:xfrm>
              <a:off x="138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2" name="Rectangle 1484"/>
            <p:cNvSpPr>
              <a:spLocks noChangeArrowheads="1"/>
            </p:cNvSpPr>
            <p:nvPr userDrawn="1"/>
          </p:nvSpPr>
          <p:spPr bwMode="auto">
            <a:xfrm>
              <a:off x="146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3" name="Rectangle 1485"/>
            <p:cNvSpPr>
              <a:spLocks noChangeArrowheads="1"/>
            </p:cNvSpPr>
            <p:nvPr userDrawn="1"/>
          </p:nvSpPr>
          <p:spPr bwMode="auto">
            <a:xfrm>
              <a:off x="155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4" name="Rectangle 1486"/>
            <p:cNvSpPr>
              <a:spLocks noChangeArrowheads="1"/>
            </p:cNvSpPr>
            <p:nvPr userDrawn="1"/>
          </p:nvSpPr>
          <p:spPr bwMode="auto">
            <a:xfrm>
              <a:off x="164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5" name="Rectangle 1487"/>
            <p:cNvSpPr>
              <a:spLocks noChangeArrowheads="1"/>
            </p:cNvSpPr>
            <p:nvPr userDrawn="1"/>
          </p:nvSpPr>
          <p:spPr bwMode="auto">
            <a:xfrm>
              <a:off x="172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6" name="Rectangle 1488"/>
            <p:cNvSpPr>
              <a:spLocks noChangeArrowheads="1"/>
            </p:cNvSpPr>
            <p:nvPr userDrawn="1"/>
          </p:nvSpPr>
          <p:spPr bwMode="auto">
            <a:xfrm>
              <a:off x="181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7" name="Rectangle 1489"/>
            <p:cNvSpPr>
              <a:spLocks noChangeArrowheads="1"/>
            </p:cNvSpPr>
            <p:nvPr userDrawn="1"/>
          </p:nvSpPr>
          <p:spPr bwMode="auto">
            <a:xfrm>
              <a:off x="190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8" name="Rectangle 1490"/>
            <p:cNvSpPr>
              <a:spLocks noChangeArrowheads="1"/>
            </p:cNvSpPr>
            <p:nvPr userDrawn="1"/>
          </p:nvSpPr>
          <p:spPr bwMode="auto">
            <a:xfrm>
              <a:off x="198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99" name="Rectangle 1491"/>
            <p:cNvSpPr>
              <a:spLocks noChangeArrowheads="1"/>
            </p:cNvSpPr>
            <p:nvPr userDrawn="1"/>
          </p:nvSpPr>
          <p:spPr bwMode="auto">
            <a:xfrm>
              <a:off x="207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0" name="Rectangle 1492"/>
            <p:cNvSpPr>
              <a:spLocks noChangeArrowheads="1"/>
            </p:cNvSpPr>
            <p:nvPr userDrawn="1"/>
          </p:nvSpPr>
          <p:spPr bwMode="auto">
            <a:xfrm>
              <a:off x="215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1" name="Rectangle 1493"/>
            <p:cNvSpPr>
              <a:spLocks noChangeArrowheads="1"/>
            </p:cNvSpPr>
            <p:nvPr userDrawn="1"/>
          </p:nvSpPr>
          <p:spPr bwMode="auto">
            <a:xfrm>
              <a:off x="224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2" name="Rectangle 1494"/>
            <p:cNvSpPr>
              <a:spLocks noChangeArrowheads="1"/>
            </p:cNvSpPr>
            <p:nvPr userDrawn="1"/>
          </p:nvSpPr>
          <p:spPr bwMode="auto">
            <a:xfrm>
              <a:off x="233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3" name="Rectangle 1495"/>
            <p:cNvSpPr>
              <a:spLocks noChangeArrowheads="1"/>
            </p:cNvSpPr>
            <p:nvPr userDrawn="1"/>
          </p:nvSpPr>
          <p:spPr bwMode="auto">
            <a:xfrm>
              <a:off x="241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4" name="Rectangle 1496"/>
            <p:cNvSpPr>
              <a:spLocks noChangeArrowheads="1"/>
            </p:cNvSpPr>
            <p:nvPr userDrawn="1"/>
          </p:nvSpPr>
          <p:spPr bwMode="auto">
            <a:xfrm>
              <a:off x="2503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5" name="Rectangle 1497"/>
            <p:cNvSpPr>
              <a:spLocks noChangeArrowheads="1"/>
            </p:cNvSpPr>
            <p:nvPr userDrawn="1"/>
          </p:nvSpPr>
          <p:spPr bwMode="auto">
            <a:xfrm>
              <a:off x="259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6" name="Rectangle 1498"/>
            <p:cNvSpPr>
              <a:spLocks noChangeArrowheads="1"/>
            </p:cNvSpPr>
            <p:nvPr userDrawn="1"/>
          </p:nvSpPr>
          <p:spPr bwMode="auto">
            <a:xfrm>
              <a:off x="267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7" name="Rectangle 1499"/>
            <p:cNvSpPr>
              <a:spLocks noChangeArrowheads="1"/>
            </p:cNvSpPr>
            <p:nvPr userDrawn="1"/>
          </p:nvSpPr>
          <p:spPr bwMode="auto">
            <a:xfrm>
              <a:off x="276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8" name="Rectangle 1500"/>
            <p:cNvSpPr>
              <a:spLocks noChangeArrowheads="1"/>
            </p:cNvSpPr>
            <p:nvPr userDrawn="1"/>
          </p:nvSpPr>
          <p:spPr bwMode="auto">
            <a:xfrm>
              <a:off x="2848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09" name="Rectangle 1501"/>
            <p:cNvSpPr>
              <a:spLocks noChangeArrowheads="1"/>
            </p:cNvSpPr>
            <p:nvPr userDrawn="1"/>
          </p:nvSpPr>
          <p:spPr bwMode="auto">
            <a:xfrm>
              <a:off x="293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0" name="Rectangle 1502"/>
            <p:cNvSpPr>
              <a:spLocks noChangeArrowheads="1"/>
            </p:cNvSpPr>
            <p:nvPr userDrawn="1"/>
          </p:nvSpPr>
          <p:spPr bwMode="auto">
            <a:xfrm>
              <a:off x="302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1" name="Rectangle 1503"/>
            <p:cNvSpPr>
              <a:spLocks noChangeArrowheads="1"/>
            </p:cNvSpPr>
            <p:nvPr userDrawn="1"/>
          </p:nvSpPr>
          <p:spPr bwMode="auto">
            <a:xfrm>
              <a:off x="310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2" name="Rectangle 1504"/>
            <p:cNvSpPr>
              <a:spLocks noChangeArrowheads="1"/>
            </p:cNvSpPr>
            <p:nvPr userDrawn="1"/>
          </p:nvSpPr>
          <p:spPr bwMode="auto">
            <a:xfrm>
              <a:off x="319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3" name="Rectangle 1505"/>
            <p:cNvSpPr>
              <a:spLocks noChangeArrowheads="1"/>
            </p:cNvSpPr>
            <p:nvPr userDrawn="1"/>
          </p:nvSpPr>
          <p:spPr bwMode="auto">
            <a:xfrm>
              <a:off x="328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4" name="Rectangle 1506"/>
            <p:cNvSpPr>
              <a:spLocks noChangeArrowheads="1"/>
            </p:cNvSpPr>
            <p:nvPr userDrawn="1"/>
          </p:nvSpPr>
          <p:spPr bwMode="auto">
            <a:xfrm>
              <a:off x="336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5" name="Rectangle 1507"/>
            <p:cNvSpPr>
              <a:spLocks noChangeArrowheads="1"/>
            </p:cNvSpPr>
            <p:nvPr userDrawn="1"/>
          </p:nvSpPr>
          <p:spPr bwMode="auto">
            <a:xfrm>
              <a:off x="3452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6" name="Rectangle 1508"/>
            <p:cNvSpPr>
              <a:spLocks noChangeArrowheads="1"/>
            </p:cNvSpPr>
            <p:nvPr userDrawn="1"/>
          </p:nvSpPr>
          <p:spPr bwMode="auto">
            <a:xfrm>
              <a:off x="353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7" name="Rectangle 1509"/>
            <p:cNvSpPr>
              <a:spLocks noChangeArrowheads="1"/>
            </p:cNvSpPr>
            <p:nvPr userDrawn="1"/>
          </p:nvSpPr>
          <p:spPr bwMode="auto">
            <a:xfrm>
              <a:off x="362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8" name="Rectangle 1510"/>
            <p:cNvSpPr>
              <a:spLocks noChangeArrowheads="1"/>
            </p:cNvSpPr>
            <p:nvPr userDrawn="1"/>
          </p:nvSpPr>
          <p:spPr bwMode="auto">
            <a:xfrm>
              <a:off x="371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19" name="Rectangle 1511"/>
            <p:cNvSpPr>
              <a:spLocks noChangeArrowheads="1"/>
            </p:cNvSpPr>
            <p:nvPr userDrawn="1"/>
          </p:nvSpPr>
          <p:spPr bwMode="auto">
            <a:xfrm>
              <a:off x="3797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0" name="Rectangle 1512"/>
            <p:cNvSpPr>
              <a:spLocks noChangeArrowheads="1"/>
            </p:cNvSpPr>
            <p:nvPr userDrawn="1"/>
          </p:nvSpPr>
          <p:spPr bwMode="auto">
            <a:xfrm>
              <a:off x="388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1" name="Rectangle 1513"/>
            <p:cNvSpPr>
              <a:spLocks noChangeArrowheads="1"/>
            </p:cNvSpPr>
            <p:nvPr userDrawn="1"/>
          </p:nvSpPr>
          <p:spPr bwMode="auto">
            <a:xfrm>
              <a:off x="397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2" name="Rectangle 1514"/>
            <p:cNvSpPr>
              <a:spLocks noChangeArrowheads="1"/>
            </p:cNvSpPr>
            <p:nvPr userDrawn="1"/>
          </p:nvSpPr>
          <p:spPr bwMode="auto">
            <a:xfrm>
              <a:off x="405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3" name="Rectangle 1515"/>
            <p:cNvSpPr>
              <a:spLocks noChangeArrowheads="1"/>
            </p:cNvSpPr>
            <p:nvPr userDrawn="1"/>
          </p:nvSpPr>
          <p:spPr bwMode="auto">
            <a:xfrm>
              <a:off x="4142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4" name="Rectangle 1516"/>
            <p:cNvSpPr>
              <a:spLocks noChangeArrowheads="1"/>
            </p:cNvSpPr>
            <p:nvPr userDrawn="1"/>
          </p:nvSpPr>
          <p:spPr bwMode="auto">
            <a:xfrm>
              <a:off x="422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5" name="Rectangle 1517"/>
            <p:cNvSpPr>
              <a:spLocks noChangeArrowheads="1"/>
            </p:cNvSpPr>
            <p:nvPr userDrawn="1"/>
          </p:nvSpPr>
          <p:spPr bwMode="auto">
            <a:xfrm>
              <a:off x="431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6" name="Rectangle 1518"/>
            <p:cNvSpPr>
              <a:spLocks noChangeArrowheads="1"/>
            </p:cNvSpPr>
            <p:nvPr userDrawn="1"/>
          </p:nvSpPr>
          <p:spPr bwMode="auto">
            <a:xfrm>
              <a:off x="440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7" name="Rectangle 1519"/>
            <p:cNvSpPr>
              <a:spLocks noChangeArrowheads="1"/>
            </p:cNvSpPr>
            <p:nvPr userDrawn="1"/>
          </p:nvSpPr>
          <p:spPr bwMode="auto">
            <a:xfrm>
              <a:off x="4487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8" name="Rectangle 1520"/>
            <p:cNvSpPr>
              <a:spLocks noChangeArrowheads="1"/>
            </p:cNvSpPr>
            <p:nvPr userDrawn="1"/>
          </p:nvSpPr>
          <p:spPr bwMode="auto">
            <a:xfrm>
              <a:off x="457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29" name="Rectangle 1521"/>
            <p:cNvSpPr>
              <a:spLocks noChangeArrowheads="1"/>
            </p:cNvSpPr>
            <p:nvPr userDrawn="1"/>
          </p:nvSpPr>
          <p:spPr bwMode="auto">
            <a:xfrm>
              <a:off x="466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0" name="Rectangle 1522"/>
            <p:cNvSpPr>
              <a:spLocks noChangeArrowheads="1"/>
            </p:cNvSpPr>
            <p:nvPr userDrawn="1"/>
          </p:nvSpPr>
          <p:spPr bwMode="auto">
            <a:xfrm>
              <a:off x="474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1" name="Rectangle 1523"/>
            <p:cNvSpPr>
              <a:spLocks noChangeArrowheads="1"/>
            </p:cNvSpPr>
            <p:nvPr userDrawn="1"/>
          </p:nvSpPr>
          <p:spPr bwMode="auto">
            <a:xfrm>
              <a:off x="4832" y="4232"/>
              <a:ext cx="44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2" name="Rectangle 1524"/>
            <p:cNvSpPr>
              <a:spLocks noChangeArrowheads="1"/>
            </p:cNvSpPr>
            <p:nvPr userDrawn="1"/>
          </p:nvSpPr>
          <p:spPr bwMode="auto">
            <a:xfrm>
              <a:off x="491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3" name="Rectangle 1525"/>
            <p:cNvSpPr>
              <a:spLocks noChangeArrowheads="1"/>
            </p:cNvSpPr>
            <p:nvPr userDrawn="1"/>
          </p:nvSpPr>
          <p:spPr bwMode="auto">
            <a:xfrm>
              <a:off x="500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4" name="Rectangle 1526"/>
            <p:cNvSpPr>
              <a:spLocks noChangeArrowheads="1"/>
            </p:cNvSpPr>
            <p:nvPr userDrawn="1"/>
          </p:nvSpPr>
          <p:spPr bwMode="auto">
            <a:xfrm>
              <a:off x="5091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5" name="Rectangle 1527"/>
            <p:cNvSpPr>
              <a:spLocks noChangeArrowheads="1"/>
            </p:cNvSpPr>
            <p:nvPr userDrawn="1"/>
          </p:nvSpPr>
          <p:spPr bwMode="auto">
            <a:xfrm>
              <a:off x="5178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6" name="Rectangle 1528"/>
            <p:cNvSpPr>
              <a:spLocks noChangeArrowheads="1"/>
            </p:cNvSpPr>
            <p:nvPr userDrawn="1"/>
          </p:nvSpPr>
          <p:spPr bwMode="auto">
            <a:xfrm>
              <a:off x="5264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7" name="Rectangle 1529"/>
            <p:cNvSpPr>
              <a:spLocks noChangeArrowheads="1"/>
            </p:cNvSpPr>
            <p:nvPr userDrawn="1"/>
          </p:nvSpPr>
          <p:spPr bwMode="auto">
            <a:xfrm>
              <a:off x="5350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8" name="Rectangle 1530"/>
            <p:cNvSpPr>
              <a:spLocks noChangeArrowheads="1"/>
            </p:cNvSpPr>
            <p:nvPr userDrawn="1"/>
          </p:nvSpPr>
          <p:spPr bwMode="auto">
            <a:xfrm>
              <a:off x="5436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39" name="Rectangle 1531"/>
            <p:cNvSpPr>
              <a:spLocks noChangeArrowheads="1"/>
            </p:cNvSpPr>
            <p:nvPr userDrawn="1"/>
          </p:nvSpPr>
          <p:spPr bwMode="auto">
            <a:xfrm>
              <a:off x="5523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0" name="Rectangle 1532"/>
            <p:cNvSpPr>
              <a:spLocks noChangeArrowheads="1"/>
            </p:cNvSpPr>
            <p:nvPr userDrawn="1"/>
          </p:nvSpPr>
          <p:spPr bwMode="auto">
            <a:xfrm>
              <a:off x="5609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1" name="Rectangle 1533"/>
            <p:cNvSpPr>
              <a:spLocks noChangeArrowheads="1"/>
            </p:cNvSpPr>
            <p:nvPr userDrawn="1"/>
          </p:nvSpPr>
          <p:spPr bwMode="auto">
            <a:xfrm>
              <a:off x="5695" y="4232"/>
              <a:ext cx="43" cy="4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2" name="Rectangle 1534"/>
            <p:cNvSpPr>
              <a:spLocks noChangeArrowheads="1"/>
            </p:cNvSpPr>
            <p:nvPr userDrawn="1"/>
          </p:nvSpPr>
          <p:spPr bwMode="auto">
            <a:xfrm>
              <a:off x="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3" name="Rectangle 1535"/>
            <p:cNvSpPr>
              <a:spLocks noChangeArrowheads="1"/>
            </p:cNvSpPr>
            <p:nvPr userDrawn="1"/>
          </p:nvSpPr>
          <p:spPr bwMode="auto">
            <a:xfrm>
              <a:off x="8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4" name="Rectangle 1536"/>
            <p:cNvSpPr>
              <a:spLocks noChangeArrowheads="1"/>
            </p:cNvSpPr>
            <p:nvPr userDrawn="1"/>
          </p:nvSpPr>
          <p:spPr bwMode="auto">
            <a:xfrm>
              <a:off x="17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5" name="Rectangle 1537"/>
            <p:cNvSpPr>
              <a:spLocks noChangeArrowheads="1"/>
            </p:cNvSpPr>
            <p:nvPr userDrawn="1"/>
          </p:nvSpPr>
          <p:spPr bwMode="auto">
            <a:xfrm>
              <a:off x="26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6" name="Rectangle 1538"/>
            <p:cNvSpPr>
              <a:spLocks noChangeArrowheads="1"/>
            </p:cNvSpPr>
            <p:nvPr userDrawn="1"/>
          </p:nvSpPr>
          <p:spPr bwMode="auto">
            <a:xfrm>
              <a:off x="34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7" name="Rectangle 1539"/>
            <p:cNvSpPr>
              <a:spLocks noChangeArrowheads="1"/>
            </p:cNvSpPr>
            <p:nvPr userDrawn="1"/>
          </p:nvSpPr>
          <p:spPr bwMode="auto">
            <a:xfrm>
              <a:off x="43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8" name="Rectangle 1540"/>
            <p:cNvSpPr>
              <a:spLocks noChangeArrowheads="1"/>
            </p:cNvSpPr>
            <p:nvPr userDrawn="1"/>
          </p:nvSpPr>
          <p:spPr bwMode="auto">
            <a:xfrm>
              <a:off x="519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49" name="Rectangle 1541"/>
            <p:cNvSpPr>
              <a:spLocks noChangeArrowheads="1"/>
            </p:cNvSpPr>
            <p:nvPr userDrawn="1"/>
          </p:nvSpPr>
          <p:spPr bwMode="auto">
            <a:xfrm>
              <a:off x="60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0" name="Rectangle 1542"/>
            <p:cNvSpPr>
              <a:spLocks noChangeArrowheads="1"/>
            </p:cNvSpPr>
            <p:nvPr userDrawn="1"/>
          </p:nvSpPr>
          <p:spPr bwMode="auto">
            <a:xfrm>
              <a:off x="69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1" name="Rectangle 1543"/>
            <p:cNvSpPr>
              <a:spLocks noChangeArrowheads="1"/>
            </p:cNvSpPr>
            <p:nvPr userDrawn="1"/>
          </p:nvSpPr>
          <p:spPr bwMode="auto">
            <a:xfrm>
              <a:off x="77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2" name="Rectangle 1544"/>
            <p:cNvSpPr>
              <a:spLocks noChangeArrowheads="1"/>
            </p:cNvSpPr>
            <p:nvPr userDrawn="1"/>
          </p:nvSpPr>
          <p:spPr bwMode="auto">
            <a:xfrm>
              <a:off x="864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3" name="Rectangle 1545"/>
            <p:cNvSpPr>
              <a:spLocks noChangeArrowheads="1"/>
            </p:cNvSpPr>
            <p:nvPr userDrawn="1"/>
          </p:nvSpPr>
          <p:spPr bwMode="auto">
            <a:xfrm>
              <a:off x="95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4" name="Rectangle 1546"/>
            <p:cNvSpPr>
              <a:spLocks noChangeArrowheads="1"/>
            </p:cNvSpPr>
            <p:nvPr userDrawn="1"/>
          </p:nvSpPr>
          <p:spPr bwMode="auto">
            <a:xfrm>
              <a:off x="103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5" name="Rectangle 1547"/>
            <p:cNvSpPr>
              <a:spLocks noChangeArrowheads="1"/>
            </p:cNvSpPr>
            <p:nvPr userDrawn="1"/>
          </p:nvSpPr>
          <p:spPr bwMode="auto">
            <a:xfrm>
              <a:off x="112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6" name="Rectangle 1548"/>
            <p:cNvSpPr>
              <a:spLocks noChangeArrowheads="1"/>
            </p:cNvSpPr>
            <p:nvPr userDrawn="1"/>
          </p:nvSpPr>
          <p:spPr bwMode="auto">
            <a:xfrm>
              <a:off x="1209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7" name="Rectangle 1549"/>
            <p:cNvSpPr>
              <a:spLocks noChangeArrowheads="1"/>
            </p:cNvSpPr>
            <p:nvPr userDrawn="1"/>
          </p:nvSpPr>
          <p:spPr bwMode="auto">
            <a:xfrm>
              <a:off x="129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8" name="Rectangle 1550"/>
            <p:cNvSpPr>
              <a:spLocks noChangeArrowheads="1"/>
            </p:cNvSpPr>
            <p:nvPr userDrawn="1"/>
          </p:nvSpPr>
          <p:spPr bwMode="auto">
            <a:xfrm>
              <a:off x="138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59" name="Rectangle 1551"/>
            <p:cNvSpPr>
              <a:spLocks noChangeArrowheads="1"/>
            </p:cNvSpPr>
            <p:nvPr userDrawn="1"/>
          </p:nvSpPr>
          <p:spPr bwMode="auto">
            <a:xfrm>
              <a:off x="146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0" name="Rectangle 1552"/>
            <p:cNvSpPr>
              <a:spLocks noChangeArrowheads="1"/>
            </p:cNvSpPr>
            <p:nvPr userDrawn="1"/>
          </p:nvSpPr>
          <p:spPr bwMode="auto">
            <a:xfrm>
              <a:off x="155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1" name="Rectangle 1553"/>
            <p:cNvSpPr>
              <a:spLocks noChangeArrowheads="1"/>
            </p:cNvSpPr>
            <p:nvPr userDrawn="1"/>
          </p:nvSpPr>
          <p:spPr bwMode="auto">
            <a:xfrm>
              <a:off x="164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2" name="Rectangle 1554"/>
            <p:cNvSpPr>
              <a:spLocks noChangeArrowheads="1"/>
            </p:cNvSpPr>
            <p:nvPr userDrawn="1"/>
          </p:nvSpPr>
          <p:spPr bwMode="auto">
            <a:xfrm>
              <a:off x="172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3" name="Rectangle 1555"/>
            <p:cNvSpPr>
              <a:spLocks noChangeArrowheads="1"/>
            </p:cNvSpPr>
            <p:nvPr userDrawn="1"/>
          </p:nvSpPr>
          <p:spPr bwMode="auto">
            <a:xfrm>
              <a:off x="181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4" name="Rectangle 1556"/>
            <p:cNvSpPr>
              <a:spLocks noChangeArrowheads="1"/>
            </p:cNvSpPr>
            <p:nvPr userDrawn="1"/>
          </p:nvSpPr>
          <p:spPr bwMode="auto">
            <a:xfrm>
              <a:off x="190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5" name="Rectangle 1557"/>
            <p:cNvSpPr>
              <a:spLocks noChangeArrowheads="1"/>
            </p:cNvSpPr>
            <p:nvPr userDrawn="1"/>
          </p:nvSpPr>
          <p:spPr bwMode="auto">
            <a:xfrm>
              <a:off x="198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6" name="Rectangle 1558"/>
            <p:cNvSpPr>
              <a:spLocks noChangeArrowheads="1"/>
            </p:cNvSpPr>
            <p:nvPr userDrawn="1"/>
          </p:nvSpPr>
          <p:spPr bwMode="auto">
            <a:xfrm>
              <a:off x="207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7" name="Rectangle 1559"/>
            <p:cNvSpPr>
              <a:spLocks noChangeArrowheads="1"/>
            </p:cNvSpPr>
            <p:nvPr userDrawn="1"/>
          </p:nvSpPr>
          <p:spPr bwMode="auto">
            <a:xfrm>
              <a:off x="215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8" name="Rectangle 1560"/>
            <p:cNvSpPr>
              <a:spLocks noChangeArrowheads="1"/>
            </p:cNvSpPr>
            <p:nvPr userDrawn="1"/>
          </p:nvSpPr>
          <p:spPr bwMode="auto">
            <a:xfrm>
              <a:off x="224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69" name="Rectangle 1561"/>
            <p:cNvSpPr>
              <a:spLocks noChangeArrowheads="1"/>
            </p:cNvSpPr>
            <p:nvPr userDrawn="1"/>
          </p:nvSpPr>
          <p:spPr bwMode="auto">
            <a:xfrm>
              <a:off x="233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0" name="Rectangle 1562"/>
            <p:cNvSpPr>
              <a:spLocks noChangeArrowheads="1"/>
            </p:cNvSpPr>
            <p:nvPr userDrawn="1"/>
          </p:nvSpPr>
          <p:spPr bwMode="auto">
            <a:xfrm>
              <a:off x="241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1" name="Rectangle 1563"/>
            <p:cNvSpPr>
              <a:spLocks noChangeArrowheads="1"/>
            </p:cNvSpPr>
            <p:nvPr userDrawn="1"/>
          </p:nvSpPr>
          <p:spPr bwMode="auto">
            <a:xfrm>
              <a:off x="2503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2" name="Rectangle 1564"/>
            <p:cNvSpPr>
              <a:spLocks noChangeArrowheads="1"/>
            </p:cNvSpPr>
            <p:nvPr userDrawn="1"/>
          </p:nvSpPr>
          <p:spPr bwMode="auto">
            <a:xfrm>
              <a:off x="259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3" name="Rectangle 1565"/>
            <p:cNvSpPr>
              <a:spLocks noChangeArrowheads="1"/>
            </p:cNvSpPr>
            <p:nvPr userDrawn="1"/>
          </p:nvSpPr>
          <p:spPr bwMode="auto">
            <a:xfrm>
              <a:off x="267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4" name="Rectangle 1566"/>
            <p:cNvSpPr>
              <a:spLocks noChangeArrowheads="1"/>
            </p:cNvSpPr>
            <p:nvPr userDrawn="1"/>
          </p:nvSpPr>
          <p:spPr bwMode="auto">
            <a:xfrm>
              <a:off x="276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5" name="Rectangle 1567"/>
            <p:cNvSpPr>
              <a:spLocks noChangeArrowheads="1"/>
            </p:cNvSpPr>
            <p:nvPr userDrawn="1"/>
          </p:nvSpPr>
          <p:spPr bwMode="auto">
            <a:xfrm>
              <a:off x="2848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6" name="Rectangle 1568"/>
            <p:cNvSpPr>
              <a:spLocks noChangeArrowheads="1"/>
            </p:cNvSpPr>
            <p:nvPr userDrawn="1"/>
          </p:nvSpPr>
          <p:spPr bwMode="auto">
            <a:xfrm>
              <a:off x="293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7" name="Rectangle 1569"/>
            <p:cNvSpPr>
              <a:spLocks noChangeArrowheads="1"/>
            </p:cNvSpPr>
            <p:nvPr userDrawn="1"/>
          </p:nvSpPr>
          <p:spPr bwMode="auto">
            <a:xfrm>
              <a:off x="302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8" name="Rectangle 1570"/>
            <p:cNvSpPr>
              <a:spLocks noChangeArrowheads="1"/>
            </p:cNvSpPr>
            <p:nvPr userDrawn="1"/>
          </p:nvSpPr>
          <p:spPr bwMode="auto">
            <a:xfrm>
              <a:off x="310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79" name="Rectangle 1571"/>
            <p:cNvSpPr>
              <a:spLocks noChangeArrowheads="1"/>
            </p:cNvSpPr>
            <p:nvPr userDrawn="1"/>
          </p:nvSpPr>
          <p:spPr bwMode="auto">
            <a:xfrm>
              <a:off x="319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0" name="Rectangle 1572"/>
            <p:cNvSpPr>
              <a:spLocks noChangeArrowheads="1"/>
            </p:cNvSpPr>
            <p:nvPr userDrawn="1"/>
          </p:nvSpPr>
          <p:spPr bwMode="auto">
            <a:xfrm>
              <a:off x="328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1" name="Rectangle 1573"/>
            <p:cNvSpPr>
              <a:spLocks noChangeArrowheads="1"/>
            </p:cNvSpPr>
            <p:nvPr userDrawn="1"/>
          </p:nvSpPr>
          <p:spPr bwMode="auto">
            <a:xfrm>
              <a:off x="336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2" name="Rectangle 1574"/>
            <p:cNvSpPr>
              <a:spLocks noChangeArrowheads="1"/>
            </p:cNvSpPr>
            <p:nvPr userDrawn="1"/>
          </p:nvSpPr>
          <p:spPr bwMode="auto">
            <a:xfrm>
              <a:off x="3452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3" name="Rectangle 1575"/>
            <p:cNvSpPr>
              <a:spLocks noChangeArrowheads="1"/>
            </p:cNvSpPr>
            <p:nvPr userDrawn="1"/>
          </p:nvSpPr>
          <p:spPr bwMode="auto">
            <a:xfrm>
              <a:off x="353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4" name="Rectangle 1576"/>
            <p:cNvSpPr>
              <a:spLocks noChangeArrowheads="1"/>
            </p:cNvSpPr>
            <p:nvPr userDrawn="1"/>
          </p:nvSpPr>
          <p:spPr bwMode="auto">
            <a:xfrm>
              <a:off x="362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5" name="Rectangle 1577"/>
            <p:cNvSpPr>
              <a:spLocks noChangeArrowheads="1"/>
            </p:cNvSpPr>
            <p:nvPr userDrawn="1"/>
          </p:nvSpPr>
          <p:spPr bwMode="auto">
            <a:xfrm>
              <a:off x="371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6" name="Rectangle 1578"/>
            <p:cNvSpPr>
              <a:spLocks noChangeArrowheads="1"/>
            </p:cNvSpPr>
            <p:nvPr userDrawn="1"/>
          </p:nvSpPr>
          <p:spPr bwMode="auto">
            <a:xfrm>
              <a:off x="3797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7" name="Rectangle 1579"/>
            <p:cNvSpPr>
              <a:spLocks noChangeArrowheads="1"/>
            </p:cNvSpPr>
            <p:nvPr userDrawn="1"/>
          </p:nvSpPr>
          <p:spPr bwMode="auto">
            <a:xfrm>
              <a:off x="388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8" name="Rectangle 1580"/>
            <p:cNvSpPr>
              <a:spLocks noChangeArrowheads="1"/>
            </p:cNvSpPr>
            <p:nvPr userDrawn="1"/>
          </p:nvSpPr>
          <p:spPr bwMode="auto">
            <a:xfrm>
              <a:off x="397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89" name="Rectangle 1581"/>
            <p:cNvSpPr>
              <a:spLocks noChangeArrowheads="1"/>
            </p:cNvSpPr>
            <p:nvPr userDrawn="1"/>
          </p:nvSpPr>
          <p:spPr bwMode="auto">
            <a:xfrm>
              <a:off x="405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0" name="Rectangle 1582"/>
            <p:cNvSpPr>
              <a:spLocks noChangeArrowheads="1"/>
            </p:cNvSpPr>
            <p:nvPr userDrawn="1"/>
          </p:nvSpPr>
          <p:spPr bwMode="auto">
            <a:xfrm>
              <a:off x="4142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1" name="Rectangle 1583"/>
            <p:cNvSpPr>
              <a:spLocks noChangeArrowheads="1"/>
            </p:cNvSpPr>
            <p:nvPr userDrawn="1"/>
          </p:nvSpPr>
          <p:spPr bwMode="auto">
            <a:xfrm>
              <a:off x="422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2" name="Rectangle 1584"/>
            <p:cNvSpPr>
              <a:spLocks noChangeArrowheads="1"/>
            </p:cNvSpPr>
            <p:nvPr userDrawn="1"/>
          </p:nvSpPr>
          <p:spPr bwMode="auto">
            <a:xfrm>
              <a:off x="431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3" name="Rectangle 1585"/>
            <p:cNvSpPr>
              <a:spLocks noChangeArrowheads="1"/>
            </p:cNvSpPr>
            <p:nvPr userDrawn="1"/>
          </p:nvSpPr>
          <p:spPr bwMode="auto">
            <a:xfrm>
              <a:off x="440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4" name="Rectangle 1586"/>
            <p:cNvSpPr>
              <a:spLocks noChangeArrowheads="1"/>
            </p:cNvSpPr>
            <p:nvPr userDrawn="1"/>
          </p:nvSpPr>
          <p:spPr bwMode="auto">
            <a:xfrm>
              <a:off x="4487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5" name="Rectangle 1587"/>
            <p:cNvSpPr>
              <a:spLocks noChangeArrowheads="1"/>
            </p:cNvSpPr>
            <p:nvPr userDrawn="1"/>
          </p:nvSpPr>
          <p:spPr bwMode="auto">
            <a:xfrm>
              <a:off x="457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6" name="Rectangle 1588"/>
            <p:cNvSpPr>
              <a:spLocks noChangeArrowheads="1"/>
            </p:cNvSpPr>
            <p:nvPr userDrawn="1"/>
          </p:nvSpPr>
          <p:spPr bwMode="auto">
            <a:xfrm>
              <a:off x="466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7" name="Rectangle 1589"/>
            <p:cNvSpPr>
              <a:spLocks noChangeArrowheads="1"/>
            </p:cNvSpPr>
            <p:nvPr userDrawn="1"/>
          </p:nvSpPr>
          <p:spPr bwMode="auto">
            <a:xfrm>
              <a:off x="474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8" name="Rectangle 1590"/>
            <p:cNvSpPr>
              <a:spLocks noChangeArrowheads="1"/>
            </p:cNvSpPr>
            <p:nvPr userDrawn="1"/>
          </p:nvSpPr>
          <p:spPr bwMode="auto">
            <a:xfrm>
              <a:off x="4832" y="49"/>
              <a:ext cx="44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599" name="Rectangle 1591"/>
            <p:cNvSpPr>
              <a:spLocks noChangeArrowheads="1"/>
            </p:cNvSpPr>
            <p:nvPr userDrawn="1"/>
          </p:nvSpPr>
          <p:spPr bwMode="auto">
            <a:xfrm>
              <a:off x="491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0" name="Rectangle 1592"/>
            <p:cNvSpPr>
              <a:spLocks noChangeArrowheads="1"/>
            </p:cNvSpPr>
            <p:nvPr userDrawn="1"/>
          </p:nvSpPr>
          <p:spPr bwMode="auto">
            <a:xfrm>
              <a:off x="500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1" name="Rectangle 1593"/>
            <p:cNvSpPr>
              <a:spLocks noChangeArrowheads="1"/>
            </p:cNvSpPr>
            <p:nvPr userDrawn="1"/>
          </p:nvSpPr>
          <p:spPr bwMode="auto">
            <a:xfrm>
              <a:off x="5091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2" name="Rectangle 1594"/>
            <p:cNvSpPr>
              <a:spLocks noChangeArrowheads="1"/>
            </p:cNvSpPr>
            <p:nvPr userDrawn="1"/>
          </p:nvSpPr>
          <p:spPr bwMode="auto">
            <a:xfrm>
              <a:off x="5178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3" name="Rectangle 1595"/>
            <p:cNvSpPr>
              <a:spLocks noChangeArrowheads="1"/>
            </p:cNvSpPr>
            <p:nvPr userDrawn="1"/>
          </p:nvSpPr>
          <p:spPr bwMode="auto">
            <a:xfrm>
              <a:off x="5264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4" name="Rectangle 1596"/>
            <p:cNvSpPr>
              <a:spLocks noChangeArrowheads="1"/>
            </p:cNvSpPr>
            <p:nvPr userDrawn="1"/>
          </p:nvSpPr>
          <p:spPr bwMode="auto">
            <a:xfrm>
              <a:off x="5350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5" name="Rectangle 1597"/>
            <p:cNvSpPr>
              <a:spLocks noChangeArrowheads="1"/>
            </p:cNvSpPr>
            <p:nvPr userDrawn="1"/>
          </p:nvSpPr>
          <p:spPr bwMode="auto">
            <a:xfrm>
              <a:off x="5436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6" name="Rectangle 1598"/>
            <p:cNvSpPr>
              <a:spLocks noChangeArrowheads="1"/>
            </p:cNvSpPr>
            <p:nvPr userDrawn="1"/>
          </p:nvSpPr>
          <p:spPr bwMode="auto">
            <a:xfrm>
              <a:off x="5523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7" name="Rectangle 1599"/>
            <p:cNvSpPr>
              <a:spLocks noChangeArrowheads="1"/>
            </p:cNvSpPr>
            <p:nvPr userDrawn="1"/>
          </p:nvSpPr>
          <p:spPr bwMode="auto">
            <a:xfrm>
              <a:off x="5609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608" name="Rectangle 1600"/>
            <p:cNvSpPr>
              <a:spLocks noChangeArrowheads="1"/>
            </p:cNvSpPr>
            <p:nvPr userDrawn="1"/>
          </p:nvSpPr>
          <p:spPr bwMode="auto">
            <a:xfrm>
              <a:off x="5695" y="49"/>
              <a:ext cx="43" cy="4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44609" name="Picture 1601" descr="C:\Mijn documenten\erasmus_mc\logo_wmf_zwart\E_ZW.WMF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90" y="3747"/>
              <a:ext cx="856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472" name="Group 14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4471" name="Picture 1463" descr="C:\Mijn documenten\erasmus_mc\logo_ondergronden\so_wit.pcx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hidden">
            <a:xfrm>
              <a:off x="0" y="0"/>
              <a:ext cx="5760" cy="4320"/>
            </a:xfrm>
            <a:prstGeom prst="rect">
              <a:avLst/>
            </a:prstGeom>
            <a:noFill/>
          </p:spPr>
        </p:pic>
        <p:sp>
          <p:nvSpPr>
            <p:cNvPr id="44331" name="Rectangle 1323"/>
            <p:cNvSpPr>
              <a:spLocks noChangeArrowheads="1"/>
            </p:cNvSpPr>
            <p:nvPr/>
          </p:nvSpPr>
          <p:spPr bwMode="hidden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2" name="Rectangle 1324"/>
            <p:cNvSpPr>
              <a:spLocks noChangeArrowheads="1"/>
            </p:cNvSpPr>
            <p:nvPr/>
          </p:nvSpPr>
          <p:spPr bwMode="hidden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3" name="Rectangle 1325"/>
            <p:cNvSpPr>
              <a:spLocks noChangeArrowheads="1"/>
            </p:cNvSpPr>
            <p:nvPr/>
          </p:nvSpPr>
          <p:spPr bwMode="hidden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4" name="Rectangle 1326"/>
            <p:cNvSpPr>
              <a:spLocks noChangeArrowheads="1"/>
            </p:cNvSpPr>
            <p:nvPr/>
          </p:nvSpPr>
          <p:spPr bwMode="hidden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5" name="Rectangle 1327"/>
            <p:cNvSpPr>
              <a:spLocks noChangeArrowheads="1"/>
            </p:cNvSpPr>
            <p:nvPr/>
          </p:nvSpPr>
          <p:spPr bwMode="hidden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6" name="Rectangle 1328"/>
            <p:cNvSpPr>
              <a:spLocks noChangeArrowheads="1"/>
            </p:cNvSpPr>
            <p:nvPr/>
          </p:nvSpPr>
          <p:spPr bwMode="hidden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7" name="Rectangle 1329"/>
            <p:cNvSpPr>
              <a:spLocks noChangeArrowheads="1"/>
            </p:cNvSpPr>
            <p:nvPr/>
          </p:nvSpPr>
          <p:spPr bwMode="hidden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8" name="Rectangle 1330"/>
            <p:cNvSpPr>
              <a:spLocks noChangeArrowheads="1"/>
            </p:cNvSpPr>
            <p:nvPr/>
          </p:nvSpPr>
          <p:spPr bwMode="hidden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39" name="Rectangle 1331"/>
            <p:cNvSpPr>
              <a:spLocks noChangeArrowheads="1"/>
            </p:cNvSpPr>
            <p:nvPr/>
          </p:nvSpPr>
          <p:spPr bwMode="hidden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0" name="Rectangle 1332"/>
            <p:cNvSpPr>
              <a:spLocks noChangeArrowheads="1"/>
            </p:cNvSpPr>
            <p:nvPr/>
          </p:nvSpPr>
          <p:spPr bwMode="hidden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1" name="Rectangle 1333"/>
            <p:cNvSpPr>
              <a:spLocks noChangeArrowheads="1"/>
            </p:cNvSpPr>
            <p:nvPr/>
          </p:nvSpPr>
          <p:spPr bwMode="hidden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2" name="Rectangle 1334"/>
            <p:cNvSpPr>
              <a:spLocks noChangeArrowheads="1"/>
            </p:cNvSpPr>
            <p:nvPr/>
          </p:nvSpPr>
          <p:spPr bwMode="hidden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3" name="Rectangle 1335"/>
            <p:cNvSpPr>
              <a:spLocks noChangeArrowheads="1"/>
            </p:cNvSpPr>
            <p:nvPr/>
          </p:nvSpPr>
          <p:spPr bwMode="hidden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4" name="Rectangle 1336"/>
            <p:cNvSpPr>
              <a:spLocks noChangeArrowheads="1"/>
            </p:cNvSpPr>
            <p:nvPr/>
          </p:nvSpPr>
          <p:spPr bwMode="hidden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5" name="Rectangle 1337"/>
            <p:cNvSpPr>
              <a:spLocks noChangeArrowheads="1"/>
            </p:cNvSpPr>
            <p:nvPr/>
          </p:nvSpPr>
          <p:spPr bwMode="hidden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6" name="Rectangle 1338"/>
            <p:cNvSpPr>
              <a:spLocks noChangeArrowheads="1"/>
            </p:cNvSpPr>
            <p:nvPr/>
          </p:nvSpPr>
          <p:spPr bwMode="hidden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7" name="Rectangle 1339"/>
            <p:cNvSpPr>
              <a:spLocks noChangeArrowheads="1"/>
            </p:cNvSpPr>
            <p:nvPr/>
          </p:nvSpPr>
          <p:spPr bwMode="hidden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8" name="Rectangle 1340"/>
            <p:cNvSpPr>
              <a:spLocks noChangeArrowheads="1"/>
            </p:cNvSpPr>
            <p:nvPr/>
          </p:nvSpPr>
          <p:spPr bwMode="hidden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49" name="Rectangle 1341"/>
            <p:cNvSpPr>
              <a:spLocks noChangeArrowheads="1"/>
            </p:cNvSpPr>
            <p:nvPr/>
          </p:nvSpPr>
          <p:spPr bwMode="hidden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0" name="Rectangle 1342"/>
            <p:cNvSpPr>
              <a:spLocks noChangeArrowheads="1"/>
            </p:cNvSpPr>
            <p:nvPr/>
          </p:nvSpPr>
          <p:spPr bwMode="hidden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1" name="Rectangle 1343"/>
            <p:cNvSpPr>
              <a:spLocks noChangeArrowheads="1"/>
            </p:cNvSpPr>
            <p:nvPr/>
          </p:nvSpPr>
          <p:spPr bwMode="hidden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2" name="Rectangle 1344"/>
            <p:cNvSpPr>
              <a:spLocks noChangeArrowheads="1"/>
            </p:cNvSpPr>
            <p:nvPr/>
          </p:nvSpPr>
          <p:spPr bwMode="hidden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3" name="Rectangle 1345"/>
            <p:cNvSpPr>
              <a:spLocks noChangeArrowheads="1"/>
            </p:cNvSpPr>
            <p:nvPr/>
          </p:nvSpPr>
          <p:spPr bwMode="hidden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4" name="Rectangle 1346"/>
            <p:cNvSpPr>
              <a:spLocks noChangeArrowheads="1"/>
            </p:cNvSpPr>
            <p:nvPr/>
          </p:nvSpPr>
          <p:spPr bwMode="hidden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5" name="Rectangle 1347"/>
            <p:cNvSpPr>
              <a:spLocks noChangeArrowheads="1"/>
            </p:cNvSpPr>
            <p:nvPr/>
          </p:nvSpPr>
          <p:spPr bwMode="hidden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6" name="Rectangle 1348"/>
            <p:cNvSpPr>
              <a:spLocks noChangeArrowheads="1"/>
            </p:cNvSpPr>
            <p:nvPr/>
          </p:nvSpPr>
          <p:spPr bwMode="hidden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7" name="Rectangle 1349"/>
            <p:cNvSpPr>
              <a:spLocks noChangeArrowheads="1"/>
            </p:cNvSpPr>
            <p:nvPr/>
          </p:nvSpPr>
          <p:spPr bwMode="hidden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8" name="Rectangle 1350"/>
            <p:cNvSpPr>
              <a:spLocks noChangeArrowheads="1"/>
            </p:cNvSpPr>
            <p:nvPr/>
          </p:nvSpPr>
          <p:spPr bwMode="hidden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59" name="Rectangle 1351"/>
            <p:cNvSpPr>
              <a:spLocks noChangeArrowheads="1"/>
            </p:cNvSpPr>
            <p:nvPr/>
          </p:nvSpPr>
          <p:spPr bwMode="hidden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0" name="Rectangle 1352"/>
            <p:cNvSpPr>
              <a:spLocks noChangeArrowheads="1"/>
            </p:cNvSpPr>
            <p:nvPr/>
          </p:nvSpPr>
          <p:spPr bwMode="hidden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1" name="Rectangle 1353"/>
            <p:cNvSpPr>
              <a:spLocks noChangeArrowheads="1"/>
            </p:cNvSpPr>
            <p:nvPr/>
          </p:nvSpPr>
          <p:spPr bwMode="hidden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2" name="Rectangle 1354"/>
            <p:cNvSpPr>
              <a:spLocks noChangeArrowheads="1"/>
            </p:cNvSpPr>
            <p:nvPr/>
          </p:nvSpPr>
          <p:spPr bwMode="hidden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3" name="Rectangle 1355"/>
            <p:cNvSpPr>
              <a:spLocks noChangeArrowheads="1"/>
            </p:cNvSpPr>
            <p:nvPr/>
          </p:nvSpPr>
          <p:spPr bwMode="hidden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4" name="Rectangle 1356"/>
            <p:cNvSpPr>
              <a:spLocks noChangeArrowheads="1"/>
            </p:cNvSpPr>
            <p:nvPr/>
          </p:nvSpPr>
          <p:spPr bwMode="hidden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5" name="Rectangle 1357"/>
            <p:cNvSpPr>
              <a:spLocks noChangeArrowheads="1"/>
            </p:cNvSpPr>
            <p:nvPr/>
          </p:nvSpPr>
          <p:spPr bwMode="hidden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6" name="Rectangle 1358"/>
            <p:cNvSpPr>
              <a:spLocks noChangeArrowheads="1"/>
            </p:cNvSpPr>
            <p:nvPr/>
          </p:nvSpPr>
          <p:spPr bwMode="hidden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7" name="Rectangle 1359"/>
            <p:cNvSpPr>
              <a:spLocks noChangeArrowheads="1"/>
            </p:cNvSpPr>
            <p:nvPr/>
          </p:nvSpPr>
          <p:spPr bwMode="hidden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8" name="Rectangle 1360"/>
            <p:cNvSpPr>
              <a:spLocks noChangeArrowheads="1"/>
            </p:cNvSpPr>
            <p:nvPr/>
          </p:nvSpPr>
          <p:spPr bwMode="hidden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69" name="Rectangle 1361"/>
            <p:cNvSpPr>
              <a:spLocks noChangeArrowheads="1"/>
            </p:cNvSpPr>
            <p:nvPr/>
          </p:nvSpPr>
          <p:spPr bwMode="hidden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0" name="Rectangle 1362"/>
            <p:cNvSpPr>
              <a:spLocks noChangeArrowheads="1"/>
            </p:cNvSpPr>
            <p:nvPr/>
          </p:nvSpPr>
          <p:spPr bwMode="hidden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1" name="Rectangle 1363"/>
            <p:cNvSpPr>
              <a:spLocks noChangeArrowheads="1"/>
            </p:cNvSpPr>
            <p:nvPr/>
          </p:nvSpPr>
          <p:spPr bwMode="hidden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2" name="Rectangle 1364"/>
            <p:cNvSpPr>
              <a:spLocks noChangeArrowheads="1"/>
            </p:cNvSpPr>
            <p:nvPr/>
          </p:nvSpPr>
          <p:spPr bwMode="hidden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3" name="Rectangle 1365"/>
            <p:cNvSpPr>
              <a:spLocks noChangeArrowheads="1"/>
            </p:cNvSpPr>
            <p:nvPr/>
          </p:nvSpPr>
          <p:spPr bwMode="hidden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4" name="Rectangle 1366"/>
            <p:cNvSpPr>
              <a:spLocks noChangeArrowheads="1"/>
            </p:cNvSpPr>
            <p:nvPr/>
          </p:nvSpPr>
          <p:spPr bwMode="hidden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5" name="Rectangle 1367"/>
            <p:cNvSpPr>
              <a:spLocks noChangeArrowheads="1"/>
            </p:cNvSpPr>
            <p:nvPr/>
          </p:nvSpPr>
          <p:spPr bwMode="hidden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6" name="Rectangle 1368"/>
            <p:cNvSpPr>
              <a:spLocks noChangeArrowheads="1"/>
            </p:cNvSpPr>
            <p:nvPr/>
          </p:nvSpPr>
          <p:spPr bwMode="hidden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7" name="Rectangle 1369"/>
            <p:cNvSpPr>
              <a:spLocks noChangeArrowheads="1"/>
            </p:cNvSpPr>
            <p:nvPr/>
          </p:nvSpPr>
          <p:spPr bwMode="hidden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8" name="Rectangle 1370"/>
            <p:cNvSpPr>
              <a:spLocks noChangeArrowheads="1"/>
            </p:cNvSpPr>
            <p:nvPr/>
          </p:nvSpPr>
          <p:spPr bwMode="hidden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79" name="Rectangle 1371"/>
            <p:cNvSpPr>
              <a:spLocks noChangeArrowheads="1"/>
            </p:cNvSpPr>
            <p:nvPr/>
          </p:nvSpPr>
          <p:spPr bwMode="hidden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0" name="Rectangle 1372"/>
            <p:cNvSpPr>
              <a:spLocks noChangeArrowheads="1"/>
            </p:cNvSpPr>
            <p:nvPr/>
          </p:nvSpPr>
          <p:spPr bwMode="hidden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1" name="Rectangle 1373"/>
            <p:cNvSpPr>
              <a:spLocks noChangeArrowheads="1"/>
            </p:cNvSpPr>
            <p:nvPr/>
          </p:nvSpPr>
          <p:spPr bwMode="hidden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2" name="Rectangle 1374"/>
            <p:cNvSpPr>
              <a:spLocks noChangeArrowheads="1"/>
            </p:cNvSpPr>
            <p:nvPr/>
          </p:nvSpPr>
          <p:spPr bwMode="hidden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3" name="Rectangle 1375"/>
            <p:cNvSpPr>
              <a:spLocks noChangeArrowheads="1"/>
            </p:cNvSpPr>
            <p:nvPr/>
          </p:nvSpPr>
          <p:spPr bwMode="hidden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4" name="Rectangle 1376"/>
            <p:cNvSpPr>
              <a:spLocks noChangeArrowheads="1"/>
            </p:cNvSpPr>
            <p:nvPr/>
          </p:nvSpPr>
          <p:spPr bwMode="hidden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5" name="Rectangle 1377"/>
            <p:cNvSpPr>
              <a:spLocks noChangeArrowheads="1"/>
            </p:cNvSpPr>
            <p:nvPr/>
          </p:nvSpPr>
          <p:spPr bwMode="hidden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6" name="Rectangle 1378"/>
            <p:cNvSpPr>
              <a:spLocks noChangeArrowheads="1"/>
            </p:cNvSpPr>
            <p:nvPr/>
          </p:nvSpPr>
          <p:spPr bwMode="hidden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7" name="Rectangle 1379"/>
            <p:cNvSpPr>
              <a:spLocks noChangeArrowheads="1"/>
            </p:cNvSpPr>
            <p:nvPr/>
          </p:nvSpPr>
          <p:spPr bwMode="hidden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8" name="Rectangle 1380"/>
            <p:cNvSpPr>
              <a:spLocks noChangeArrowheads="1"/>
            </p:cNvSpPr>
            <p:nvPr/>
          </p:nvSpPr>
          <p:spPr bwMode="hidden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89" name="Rectangle 1381"/>
            <p:cNvSpPr>
              <a:spLocks noChangeArrowheads="1"/>
            </p:cNvSpPr>
            <p:nvPr/>
          </p:nvSpPr>
          <p:spPr bwMode="hidden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0" name="Rectangle 1382"/>
            <p:cNvSpPr>
              <a:spLocks noChangeArrowheads="1"/>
            </p:cNvSpPr>
            <p:nvPr/>
          </p:nvSpPr>
          <p:spPr bwMode="hidden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1" name="Rectangle 1383"/>
            <p:cNvSpPr>
              <a:spLocks noChangeArrowheads="1"/>
            </p:cNvSpPr>
            <p:nvPr/>
          </p:nvSpPr>
          <p:spPr bwMode="hidden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2" name="Rectangle 1384"/>
            <p:cNvSpPr>
              <a:spLocks noChangeArrowheads="1"/>
            </p:cNvSpPr>
            <p:nvPr/>
          </p:nvSpPr>
          <p:spPr bwMode="hidden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3" name="Rectangle 1385"/>
            <p:cNvSpPr>
              <a:spLocks noChangeArrowheads="1"/>
            </p:cNvSpPr>
            <p:nvPr/>
          </p:nvSpPr>
          <p:spPr bwMode="hidden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4" name="Rectangle 1386"/>
            <p:cNvSpPr>
              <a:spLocks noChangeArrowheads="1"/>
            </p:cNvSpPr>
            <p:nvPr/>
          </p:nvSpPr>
          <p:spPr bwMode="hidden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5" name="Rectangle 1387"/>
            <p:cNvSpPr>
              <a:spLocks noChangeArrowheads="1"/>
            </p:cNvSpPr>
            <p:nvPr/>
          </p:nvSpPr>
          <p:spPr bwMode="hidden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6" name="Rectangle 1388"/>
            <p:cNvSpPr>
              <a:spLocks noChangeArrowheads="1"/>
            </p:cNvSpPr>
            <p:nvPr/>
          </p:nvSpPr>
          <p:spPr bwMode="hidden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7" name="Rectangle 1389"/>
            <p:cNvSpPr>
              <a:spLocks noChangeArrowheads="1"/>
            </p:cNvSpPr>
            <p:nvPr/>
          </p:nvSpPr>
          <p:spPr bwMode="hidden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8" name="Rectangle 1390"/>
            <p:cNvSpPr>
              <a:spLocks noChangeArrowheads="1"/>
            </p:cNvSpPr>
            <p:nvPr/>
          </p:nvSpPr>
          <p:spPr bwMode="hidden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399" name="Rectangle 1391"/>
            <p:cNvSpPr>
              <a:spLocks noChangeArrowheads="1"/>
            </p:cNvSpPr>
            <p:nvPr/>
          </p:nvSpPr>
          <p:spPr bwMode="hidden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0" name="Rectangle 1392"/>
            <p:cNvSpPr>
              <a:spLocks noChangeArrowheads="1"/>
            </p:cNvSpPr>
            <p:nvPr/>
          </p:nvSpPr>
          <p:spPr bwMode="hidden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1" name="Rectangle 1393"/>
            <p:cNvSpPr>
              <a:spLocks noChangeArrowheads="1"/>
            </p:cNvSpPr>
            <p:nvPr/>
          </p:nvSpPr>
          <p:spPr bwMode="hidden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2" name="Rectangle 1394"/>
            <p:cNvSpPr>
              <a:spLocks noChangeArrowheads="1"/>
            </p:cNvSpPr>
            <p:nvPr/>
          </p:nvSpPr>
          <p:spPr bwMode="hidden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3" name="Rectangle 1395"/>
            <p:cNvSpPr>
              <a:spLocks noChangeArrowheads="1"/>
            </p:cNvSpPr>
            <p:nvPr/>
          </p:nvSpPr>
          <p:spPr bwMode="hidden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4" name="Rectangle 1396"/>
            <p:cNvSpPr>
              <a:spLocks noChangeArrowheads="1"/>
            </p:cNvSpPr>
            <p:nvPr/>
          </p:nvSpPr>
          <p:spPr bwMode="hidden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5" name="Rectangle 1397"/>
            <p:cNvSpPr>
              <a:spLocks noChangeArrowheads="1"/>
            </p:cNvSpPr>
            <p:nvPr/>
          </p:nvSpPr>
          <p:spPr bwMode="hidden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6" name="Rectangle 1398"/>
            <p:cNvSpPr>
              <a:spLocks noChangeArrowheads="1"/>
            </p:cNvSpPr>
            <p:nvPr/>
          </p:nvSpPr>
          <p:spPr bwMode="hidden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7" name="Rectangle 1399"/>
            <p:cNvSpPr>
              <a:spLocks noChangeArrowheads="1"/>
            </p:cNvSpPr>
            <p:nvPr/>
          </p:nvSpPr>
          <p:spPr bwMode="hidden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8" name="Rectangle 1400"/>
            <p:cNvSpPr>
              <a:spLocks noChangeArrowheads="1"/>
            </p:cNvSpPr>
            <p:nvPr/>
          </p:nvSpPr>
          <p:spPr bwMode="hidden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09" name="Rectangle 1401"/>
            <p:cNvSpPr>
              <a:spLocks noChangeArrowheads="1"/>
            </p:cNvSpPr>
            <p:nvPr/>
          </p:nvSpPr>
          <p:spPr bwMode="hidden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0" name="Rectangle 1402"/>
            <p:cNvSpPr>
              <a:spLocks noChangeArrowheads="1"/>
            </p:cNvSpPr>
            <p:nvPr/>
          </p:nvSpPr>
          <p:spPr bwMode="hidden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1" name="Rectangle 1403"/>
            <p:cNvSpPr>
              <a:spLocks noChangeArrowheads="1"/>
            </p:cNvSpPr>
            <p:nvPr/>
          </p:nvSpPr>
          <p:spPr bwMode="hidden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2" name="Rectangle 1404"/>
            <p:cNvSpPr>
              <a:spLocks noChangeArrowheads="1"/>
            </p:cNvSpPr>
            <p:nvPr/>
          </p:nvSpPr>
          <p:spPr bwMode="hidden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3" name="Rectangle 1405"/>
            <p:cNvSpPr>
              <a:spLocks noChangeArrowheads="1"/>
            </p:cNvSpPr>
            <p:nvPr/>
          </p:nvSpPr>
          <p:spPr bwMode="hidden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4" name="Rectangle 1406"/>
            <p:cNvSpPr>
              <a:spLocks noChangeArrowheads="1"/>
            </p:cNvSpPr>
            <p:nvPr/>
          </p:nvSpPr>
          <p:spPr bwMode="hidden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5" name="Rectangle 1407"/>
            <p:cNvSpPr>
              <a:spLocks noChangeArrowheads="1"/>
            </p:cNvSpPr>
            <p:nvPr/>
          </p:nvSpPr>
          <p:spPr bwMode="hidden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6" name="Rectangle 1408"/>
            <p:cNvSpPr>
              <a:spLocks noChangeArrowheads="1"/>
            </p:cNvSpPr>
            <p:nvPr/>
          </p:nvSpPr>
          <p:spPr bwMode="hidden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7" name="Rectangle 1409"/>
            <p:cNvSpPr>
              <a:spLocks noChangeArrowheads="1"/>
            </p:cNvSpPr>
            <p:nvPr/>
          </p:nvSpPr>
          <p:spPr bwMode="hidden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8" name="Rectangle 1410"/>
            <p:cNvSpPr>
              <a:spLocks noChangeArrowheads="1"/>
            </p:cNvSpPr>
            <p:nvPr/>
          </p:nvSpPr>
          <p:spPr bwMode="hidden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19" name="Rectangle 1411"/>
            <p:cNvSpPr>
              <a:spLocks noChangeArrowheads="1"/>
            </p:cNvSpPr>
            <p:nvPr/>
          </p:nvSpPr>
          <p:spPr bwMode="hidden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0" name="Rectangle 1412"/>
            <p:cNvSpPr>
              <a:spLocks noChangeArrowheads="1"/>
            </p:cNvSpPr>
            <p:nvPr/>
          </p:nvSpPr>
          <p:spPr bwMode="hidden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1" name="Rectangle 1413"/>
            <p:cNvSpPr>
              <a:spLocks noChangeArrowheads="1"/>
            </p:cNvSpPr>
            <p:nvPr/>
          </p:nvSpPr>
          <p:spPr bwMode="hidden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2" name="Rectangle 1414"/>
            <p:cNvSpPr>
              <a:spLocks noChangeArrowheads="1"/>
            </p:cNvSpPr>
            <p:nvPr/>
          </p:nvSpPr>
          <p:spPr bwMode="hidden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3" name="Rectangle 1415"/>
            <p:cNvSpPr>
              <a:spLocks noChangeArrowheads="1"/>
            </p:cNvSpPr>
            <p:nvPr/>
          </p:nvSpPr>
          <p:spPr bwMode="hidden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4" name="Rectangle 1416"/>
            <p:cNvSpPr>
              <a:spLocks noChangeArrowheads="1"/>
            </p:cNvSpPr>
            <p:nvPr/>
          </p:nvSpPr>
          <p:spPr bwMode="hidden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5" name="Rectangle 1417"/>
            <p:cNvSpPr>
              <a:spLocks noChangeArrowheads="1"/>
            </p:cNvSpPr>
            <p:nvPr/>
          </p:nvSpPr>
          <p:spPr bwMode="hidden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6" name="Rectangle 1418"/>
            <p:cNvSpPr>
              <a:spLocks noChangeArrowheads="1"/>
            </p:cNvSpPr>
            <p:nvPr/>
          </p:nvSpPr>
          <p:spPr bwMode="hidden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7" name="Rectangle 1419"/>
            <p:cNvSpPr>
              <a:spLocks noChangeArrowheads="1"/>
            </p:cNvSpPr>
            <p:nvPr/>
          </p:nvSpPr>
          <p:spPr bwMode="hidden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8" name="Rectangle 1420"/>
            <p:cNvSpPr>
              <a:spLocks noChangeArrowheads="1"/>
            </p:cNvSpPr>
            <p:nvPr/>
          </p:nvSpPr>
          <p:spPr bwMode="hidden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29" name="Rectangle 1421"/>
            <p:cNvSpPr>
              <a:spLocks noChangeArrowheads="1"/>
            </p:cNvSpPr>
            <p:nvPr/>
          </p:nvSpPr>
          <p:spPr bwMode="hidden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0" name="Rectangle 1422"/>
            <p:cNvSpPr>
              <a:spLocks noChangeArrowheads="1"/>
            </p:cNvSpPr>
            <p:nvPr/>
          </p:nvSpPr>
          <p:spPr bwMode="hidden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1" name="Rectangle 1423"/>
            <p:cNvSpPr>
              <a:spLocks noChangeArrowheads="1"/>
            </p:cNvSpPr>
            <p:nvPr/>
          </p:nvSpPr>
          <p:spPr bwMode="hidden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2" name="Rectangle 1424"/>
            <p:cNvSpPr>
              <a:spLocks noChangeArrowheads="1"/>
            </p:cNvSpPr>
            <p:nvPr/>
          </p:nvSpPr>
          <p:spPr bwMode="hidden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3" name="Rectangle 1425"/>
            <p:cNvSpPr>
              <a:spLocks noChangeArrowheads="1"/>
            </p:cNvSpPr>
            <p:nvPr/>
          </p:nvSpPr>
          <p:spPr bwMode="hidden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4" name="Rectangle 1426"/>
            <p:cNvSpPr>
              <a:spLocks noChangeArrowheads="1"/>
            </p:cNvSpPr>
            <p:nvPr/>
          </p:nvSpPr>
          <p:spPr bwMode="hidden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5" name="Rectangle 1427"/>
            <p:cNvSpPr>
              <a:spLocks noChangeArrowheads="1"/>
            </p:cNvSpPr>
            <p:nvPr/>
          </p:nvSpPr>
          <p:spPr bwMode="hidden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6" name="Rectangle 1428"/>
            <p:cNvSpPr>
              <a:spLocks noChangeArrowheads="1"/>
            </p:cNvSpPr>
            <p:nvPr/>
          </p:nvSpPr>
          <p:spPr bwMode="hidden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7" name="Rectangle 1429"/>
            <p:cNvSpPr>
              <a:spLocks noChangeArrowheads="1"/>
            </p:cNvSpPr>
            <p:nvPr/>
          </p:nvSpPr>
          <p:spPr bwMode="hidden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8" name="Rectangle 1430"/>
            <p:cNvSpPr>
              <a:spLocks noChangeArrowheads="1"/>
            </p:cNvSpPr>
            <p:nvPr/>
          </p:nvSpPr>
          <p:spPr bwMode="hidden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39" name="Rectangle 1431"/>
            <p:cNvSpPr>
              <a:spLocks noChangeArrowheads="1"/>
            </p:cNvSpPr>
            <p:nvPr/>
          </p:nvSpPr>
          <p:spPr bwMode="hidden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0" name="Rectangle 1432"/>
            <p:cNvSpPr>
              <a:spLocks noChangeArrowheads="1"/>
            </p:cNvSpPr>
            <p:nvPr/>
          </p:nvSpPr>
          <p:spPr bwMode="hidden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1" name="Rectangle 1433"/>
            <p:cNvSpPr>
              <a:spLocks noChangeArrowheads="1"/>
            </p:cNvSpPr>
            <p:nvPr/>
          </p:nvSpPr>
          <p:spPr bwMode="hidden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2" name="Rectangle 1434"/>
            <p:cNvSpPr>
              <a:spLocks noChangeArrowheads="1"/>
            </p:cNvSpPr>
            <p:nvPr/>
          </p:nvSpPr>
          <p:spPr bwMode="hidden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3" name="Rectangle 1435"/>
            <p:cNvSpPr>
              <a:spLocks noChangeArrowheads="1"/>
            </p:cNvSpPr>
            <p:nvPr/>
          </p:nvSpPr>
          <p:spPr bwMode="hidden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4" name="Rectangle 1436"/>
            <p:cNvSpPr>
              <a:spLocks noChangeArrowheads="1"/>
            </p:cNvSpPr>
            <p:nvPr/>
          </p:nvSpPr>
          <p:spPr bwMode="hidden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5" name="Rectangle 1437"/>
            <p:cNvSpPr>
              <a:spLocks noChangeArrowheads="1"/>
            </p:cNvSpPr>
            <p:nvPr/>
          </p:nvSpPr>
          <p:spPr bwMode="hidden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6" name="Rectangle 1438"/>
            <p:cNvSpPr>
              <a:spLocks noChangeArrowheads="1"/>
            </p:cNvSpPr>
            <p:nvPr/>
          </p:nvSpPr>
          <p:spPr bwMode="hidden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7" name="Rectangle 1439"/>
            <p:cNvSpPr>
              <a:spLocks noChangeArrowheads="1"/>
            </p:cNvSpPr>
            <p:nvPr/>
          </p:nvSpPr>
          <p:spPr bwMode="hidden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8" name="Rectangle 1440"/>
            <p:cNvSpPr>
              <a:spLocks noChangeArrowheads="1"/>
            </p:cNvSpPr>
            <p:nvPr/>
          </p:nvSpPr>
          <p:spPr bwMode="hidden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49" name="Rectangle 1441"/>
            <p:cNvSpPr>
              <a:spLocks noChangeArrowheads="1"/>
            </p:cNvSpPr>
            <p:nvPr/>
          </p:nvSpPr>
          <p:spPr bwMode="hidden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0" name="Rectangle 1442"/>
            <p:cNvSpPr>
              <a:spLocks noChangeArrowheads="1"/>
            </p:cNvSpPr>
            <p:nvPr/>
          </p:nvSpPr>
          <p:spPr bwMode="hidden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1" name="Rectangle 1443"/>
            <p:cNvSpPr>
              <a:spLocks noChangeArrowheads="1"/>
            </p:cNvSpPr>
            <p:nvPr/>
          </p:nvSpPr>
          <p:spPr bwMode="hidden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2" name="Rectangle 1444"/>
            <p:cNvSpPr>
              <a:spLocks noChangeArrowheads="1"/>
            </p:cNvSpPr>
            <p:nvPr/>
          </p:nvSpPr>
          <p:spPr bwMode="hidden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3" name="Rectangle 1445"/>
            <p:cNvSpPr>
              <a:spLocks noChangeArrowheads="1"/>
            </p:cNvSpPr>
            <p:nvPr/>
          </p:nvSpPr>
          <p:spPr bwMode="hidden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4" name="Rectangle 1446"/>
            <p:cNvSpPr>
              <a:spLocks noChangeArrowheads="1"/>
            </p:cNvSpPr>
            <p:nvPr/>
          </p:nvSpPr>
          <p:spPr bwMode="hidden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5" name="Rectangle 1447"/>
            <p:cNvSpPr>
              <a:spLocks noChangeArrowheads="1"/>
            </p:cNvSpPr>
            <p:nvPr/>
          </p:nvSpPr>
          <p:spPr bwMode="hidden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6" name="Rectangle 1448"/>
            <p:cNvSpPr>
              <a:spLocks noChangeArrowheads="1"/>
            </p:cNvSpPr>
            <p:nvPr/>
          </p:nvSpPr>
          <p:spPr bwMode="hidden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7" name="Rectangle 1449"/>
            <p:cNvSpPr>
              <a:spLocks noChangeArrowheads="1"/>
            </p:cNvSpPr>
            <p:nvPr/>
          </p:nvSpPr>
          <p:spPr bwMode="hidden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8" name="Rectangle 1450"/>
            <p:cNvSpPr>
              <a:spLocks noChangeArrowheads="1"/>
            </p:cNvSpPr>
            <p:nvPr/>
          </p:nvSpPr>
          <p:spPr bwMode="hidden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59" name="Rectangle 1451"/>
            <p:cNvSpPr>
              <a:spLocks noChangeArrowheads="1"/>
            </p:cNvSpPr>
            <p:nvPr/>
          </p:nvSpPr>
          <p:spPr bwMode="hidden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60" name="Rectangle 1452"/>
            <p:cNvSpPr>
              <a:spLocks noChangeArrowheads="1"/>
            </p:cNvSpPr>
            <p:nvPr/>
          </p:nvSpPr>
          <p:spPr bwMode="hidden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61" name="Rectangle 1453"/>
            <p:cNvSpPr>
              <a:spLocks noChangeArrowheads="1"/>
            </p:cNvSpPr>
            <p:nvPr/>
          </p:nvSpPr>
          <p:spPr bwMode="hidden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62" name="Rectangle 1454"/>
            <p:cNvSpPr>
              <a:spLocks noChangeArrowheads="1"/>
            </p:cNvSpPr>
            <p:nvPr/>
          </p:nvSpPr>
          <p:spPr bwMode="hidden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63" name="Rectangle 1455"/>
            <p:cNvSpPr>
              <a:spLocks noChangeArrowheads="1"/>
            </p:cNvSpPr>
            <p:nvPr/>
          </p:nvSpPr>
          <p:spPr bwMode="hidden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4464" name="Rectangle 1456"/>
            <p:cNvSpPr>
              <a:spLocks noChangeArrowheads="1"/>
            </p:cNvSpPr>
            <p:nvPr/>
          </p:nvSpPr>
          <p:spPr bwMode="hidden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00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chemeClr val="tx1"/>
                </a:solidFill>
              </a:defRPr>
            </a:lvl1pPr>
          </a:lstStyle>
          <a:p>
            <a:r>
              <a:rPr lang="en-US"/>
              <a:t>16-10-2001</a:t>
            </a: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400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chemeClr val="tx1"/>
                </a:solidFill>
              </a:defRPr>
            </a:lvl1pPr>
          </a:lstStyle>
          <a:p>
            <a:fld id="{1E4F9AFA-2BDB-48A8-BDBE-BC552D55C1F5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531" name="Rectangle 507"/>
          <p:cNvSpPr>
            <a:spLocks noChangeArrowheads="1"/>
          </p:cNvSpPr>
          <p:nvPr/>
        </p:nvSpPr>
        <p:spPr bwMode="auto">
          <a:xfrm>
            <a:off x="1676400" y="64008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endParaRPr lang="en-US" sz="1400" i="0">
              <a:solidFill>
                <a:schemeClr val="tx1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8613" y="304800"/>
            <a:ext cx="85105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82575" indent="-28257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39825" indent="-1841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519238" indent="-1841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9097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3669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241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2813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7385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7" y="1805086"/>
            <a:ext cx="7007830" cy="3889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5051"/>
            <a:ext cx="2023995" cy="797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19" y="238162"/>
            <a:ext cx="1865912" cy="1246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8162"/>
            <a:ext cx="2296592" cy="1091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9380"/>
            <a:ext cx="1801368" cy="969264"/>
          </a:xfrm>
          <a:prstGeom prst="rect">
            <a:avLst/>
          </a:prstGeom>
        </p:spPr>
      </p:pic>
      <p:pic>
        <p:nvPicPr>
          <p:cNvPr id="9" name="Picture 2" descr="https://s-media-cache-ak0.pinimg.com/736x/ac/c1/98/acc198e3eb6ae6f6d771761fdfcd10f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/>
          <a:stretch/>
        </p:blipFill>
        <p:spPr bwMode="auto">
          <a:xfrm>
            <a:off x="5715974" y="3876518"/>
            <a:ext cx="1575673" cy="18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627784" y="602128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0" dirty="0"/>
              <a:t>Ewout Hoorn</a:t>
            </a:r>
          </a:p>
        </p:txBody>
      </p:sp>
    </p:spTree>
    <p:extLst>
      <p:ext uri="{BB962C8B-B14F-4D97-AF65-F5344CB8AC3E}">
        <p14:creationId xmlns:p14="http://schemas.microsoft.com/office/powerpoint/2010/main" val="1023101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9088"/>
            <a:ext cx="9144000" cy="6096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“</a:t>
            </a:r>
            <a:r>
              <a:rPr lang="en-US" sz="4000" dirty="0" err="1">
                <a:solidFill>
                  <a:srgbClr val="FF0000"/>
                </a:solidFill>
              </a:rPr>
              <a:t>Evolutie</a:t>
            </a:r>
            <a:r>
              <a:rPr lang="en-US" sz="4000" dirty="0">
                <a:solidFill>
                  <a:srgbClr val="FF0000"/>
                </a:solidFill>
              </a:rPr>
              <a:t>” van </a:t>
            </a:r>
            <a:r>
              <a:rPr lang="en-US" sz="4000" dirty="0" err="1">
                <a:solidFill>
                  <a:srgbClr val="FF0000"/>
                </a:solidFill>
              </a:rPr>
              <a:t>ons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dieet</a:t>
            </a:r>
            <a:endParaRPr lang="nl-NL" sz="4000" dirty="0">
              <a:solidFill>
                <a:srgbClr val="FF0000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126929"/>
            <a:ext cx="91424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0" dirty="0"/>
              <a:t>Eaton, N </a:t>
            </a:r>
            <a:r>
              <a:rPr lang="en-US" i="0" dirty="0" err="1"/>
              <a:t>Engl</a:t>
            </a:r>
            <a:r>
              <a:rPr lang="en-US" i="0" dirty="0"/>
              <a:t> J Med 1985</a:t>
            </a:r>
            <a:endParaRPr lang="nl-NL" i="0" dirty="0"/>
          </a:p>
        </p:txBody>
      </p:sp>
      <p:pic>
        <p:nvPicPr>
          <p:cNvPr id="52228" name="Picture 69"/>
          <p:cNvPicPr>
            <a:picLocks noChangeAspect="1" noChangeArrowheads="1"/>
          </p:cNvPicPr>
          <p:nvPr/>
        </p:nvPicPr>
        <p:blipFill>
          <a:blip r:embed="rId3" cstate="print"/>
          <a:srcRect l="24153" t="23416" r="17513" b="13585"/>
          <a:stretch>
            <a:fillRect/>
          </a:stretch>
        </p:blipFill>
        <p:spPr bwMode="auto">
          <a:xfrm>
            <a:off x="1115616" y="1081088"/>
            <a:ext cx="6121400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722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Man_clock_Qu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4" y="1916832"/>
            <a:ext cx="3476104" cy="347610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750" y="188640"/>
            <a:ext cx="91440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U eet te weinig kalium. </a:t>
            </a:r>
          </a:p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Hoeveel meer zou het moeten zijn?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283968" y="1916832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nl-NL" sz="3600" i="0" dirty="0"/>
              <a:t> + 25%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i="0" dirty="0"/>
              <a:t> + 50%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i="0" dirty="0"/>
              <a:t> + 75%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i="0" dirty="0"/>
              <a:t> + 100%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i="0" dirty="0"/>
              <a:t> Ik volg al jaren een </a:t>
            </a:r>
            <a:r>
              <a:rPr lang="nl-NL" sz="3600" i="0" dirty="0" err="1"/>
              <a:t>Paleo</a:t>
            </a:r>
            <a:r>
              <a:rPr lang="nl-NL" sz="3600" i="0" dirty="0"/>
              <a:t>-dieet</a:t>
            </a:r>
          </a:p>
        </p:txBody>
      </p:sp>
    </p:spTree>
    <p:extLst>
      <p:ext uri="{BB962C8B-B14F-4D97-AF65-F5344CB8AC3E}">
        <p14:creationId xmlns:p14="http://schemas.microsoft.com/office/powerpoint/2010/main" val="19017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41" y="260648"/>
            <a:ext cx="9144000" cy="128224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altLang="en-US" sz="4000" i="0" kern="0" dirty="0">
                <a:solidFill>
                  <a:srgbClr val="FF0000"/>
                </a:solidFill>
              </a:rPr>
              <a:t>Hoeveel natrium en kalium </a:t>
            </a:r>
          </a:p>
          <a:p>
            <a:pPr algn="ctr"/>
            <a:r>
              <a:rPr lang="nl-NL" altLang="en-US" sz="4000" i="0" kern="0" dirty="0">
                <a:solidFill>
                  <a:srgbClr val="FF0000"/>
                </a:solidFill>
              </a:rPr>
              <a:t>eten we nu wereldwijd?</a:t>
            </a:r>
            <a:endParaRPr lang="nl-NL" altLang="en-US" sz="3600" i="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89" y="2419952"/>
            <a:ext cx="4290308" cy="316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6483"/>
            <a:ext cx="4248472" cy="336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8308465" y="3409918"/>
            <a:ext cx="0" cy="172819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1349144" y="3414722"/>
            <a:ext cx="0" cy="172819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-5033" y="6093296"/>
            <a:ext cx="91424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75000"/>
              </a:spcBef>
              <a:buClr>
                <a:schemeClr val="accent1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750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75000"/>
              </a:spcBef>
              <a:buClr>
                <a:schemeClr val="accent1"/>
              </a:buClr>
              <a:buSzPct val="125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750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75000"/>
              </a:spcBef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0" dirty="0" err="1"/>
              <a:t>Mente</a:t>
            </a:r>
            <a:r>
              <a:rPr lang="en-US" altLang="en-US" i="0" dirty="0"/>
              <a:t> </a:t>
            </a:r>
            <a:r>
              <a:rPr lang="en-US" altLang="en-US" dirty="0"/>
              <a:t>et al.</a:t>
            </a:r>
            <a:r>
              <a:rPr lang="en-US" altLang="en-US" i="0" dirty="0"/>
              <a:t>, N </a:t>
            </a:r>
            <a:r>
              <a:rPr lang="en-US" altLang="en-US" i="0" dirty="0" err="1"/>
              <a:t>Engl</a:t>
            </a:r>
            <a:r>
              <a:rPr lang="en-US" altLang="en-US" i="0" dirty="0"/>
              <a:t> J Med 2014</a:t>
            </a:r>
            <a:endParaRPr lang="nl-NL" altLang="en-US" i="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51520" y="2246483"/>
            <a:ext cx="216024" cy="1734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39552" y="170080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0" dirty="0"/>
              <a:t>Natrium</a:t>
            </a:r>
            <a:endParaRPr lang="en-US" sz="2800" i="0" dirty="0"/>
          </a:p>
        </p:txBody>
      </p:sp>
      <p:sp>
        <p:nvSpPr>
          <p:cNvPr id="12" name="TextBox 6"/>
          <p:cNvSpPr txBox="1"/>
          <p:nvPr/>
        </p:nvSpPr>
        <p:spPr>
          <a:xfrm>
            <a:off x="5220072" y="177281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0" dirty="0"/>
              <a:t>Kalium</a:t>
            </a:r>
            <a:endParaRPr lang="en-US" sz="2800" i="0" dirty="0"/>
          </a:p>
        </p:txBody>
      </p:sp>
    </p:spTree>
    <p:extLst>
      <p:ext uri="{BB962C8B-B14F-4D97-AF65-F5344CB8AC3E}">
        <p14:creationId xmlns:p14="http://schemas.microsoft.com/office/powerpoint/2010/main" val="11460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/>
          <a:stretch/>
        </p:blipFill>
        <p:spPr bwMode="auto">
          <a:xfrm>
            <a:off x="1348651" y="980728"/>
            <a:ext cx="6031661" cy="513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19088"/>
            <a:ext cx="91440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i="0" kern="0" dirty="0">
                <a:solidFill>
                  <a:srgbClr val="FF0000"/>
                </a:solidFill>
              </a:rPr>
              <a:t>Effect </a:t>
            </a:r>
            <a:r>
              <a:rPr lang="en-US" sz="3600" i="0" kern="0" dirty="0" err="1">
                <a:solidFill>
                  <a:srgbClr val="FF0000"/>
                </a:solidFill>
              </a:rPr>
              <a:t>natrium</a:t>
            </a:r>
            <a:r>
              <a:rPr lang="en-US" sz="3600" i="0" kern="0" dirty="0">
                <a:solidFill>
                  <a:srgbClr val="FF0000"/>
                </a:solidFill>
              </a:rPr>
              <a:t> en </a:t>
            </a:r>
            <a:r>
              <a:rPr lang="en-US" sz="3600" i="0" kern="0" dirty="0" err="1">
                <a:solidFill>
                  <a:srgbClr val="FF0000"/>
                </a:solidFill>
              </a:rPr>
              <a:t>kalium</a:t>
            </a:r>
            <a:r>
              <a:rPr lang="en-US" sz="3600" i="0" kern="0" dirty="0">
                <a:solidFill>
                  <a:srgbClr val="FF0000"/>
                </a:solidFill>
              </a:rPr>
              <a:t> op </a:t>
            </a:r>
            <a:r>
              <a:rPr lang="en-US" sz="3600" i="0" kern="0" dirty="0" err="1">
                <a:solidFill>
                  <a:srgbClr val="FF0000"/>
                </a:solidFill>
              </a:rPr>
              <a:t>bloeddruk</a:t>
            </a:r>
            <a:endParaRPr lang="nl-NL" sz="3600" i="0" kern="0" dirty="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02" y="6230985"/>
            <a:ext cx="91424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0" dirty="0" err="1"/>
              <a:t>Mente</a:t>
            </a:r>
            <a:r>
              <a:rPr lang="en-US" i="0" dirty="0"/>
              <a:t> </a:t>
            </a:r>
            <a:r>
              <a:rPr lang="en-US" dirty="0"/>
              <a:t>et al.</a:t>
            </a:r>
            <a:r>
              <a:rPr lang="en-US" i="0" dirty="0"/>
              <a:t>, N </a:t>
            </a:r>
            <a:r>
              <a:rPr lang="en-US" i="0" dirty="0" err="1"/>
              <a:t>Engl</a:t>
            </a:r>
            <a:r>
              <a:rPr lang="en-US" i="0" dirty="0"/>
              <a:t> J Med 2014</a:t>
            </a:r>
            <a:endParaRPr lang="nl-NL" i="0" dirty="0"/>
          </a:p>
        </p:txBody>
      </p:sp>
      <p:sp>
        <p:nvSpPr>
          <p:cNvPr id="5" name="Tekstvak 4"/>
          <p:cNvSpPr txBox="1"/>
          <p:nvPr/>
        </p:nvSpPr>
        <p:spPr>
          <a:xfrm rot="16200000">
            <a:off x="41592" y="3372961"/>
            <a:ext cx="33123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i="0" dirty="0">
                <a:solidFill>
                  <a:schemeClr val="bg2"/>
                </a:solidFill>
              </a:rPr>
              <a:t>Bloeddruk (mm kwik)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987824" y="5621178"/>
            <a:ext cx="36724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i="0" dirty="0">
                <a:solidFill>
                  <a:schemeClr val="bg2"/>
                </a:solidFill>
              </a:rPr>
              <a:t>Natriuminname (o.b.v. urine)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987824" y="1120969"/>
            <a:ext cx="367240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i="0" dirty="0">
                <a:solidFill>
                  <a:schemeClr val="bg2"/>
                </a:solidFill>
              </a:rPr>
              <a:t>Kaliuminname (</a:t>
            </a:r>
            <a:r>
              <a:rPr lang="nl-NL" i="0" dirty="0" err="1">
                <a:solidFill>
                  <a:schemeClr val="bg2"/>
                </a:solidFill>
              </a:rPr>
              <a:t>o.b.v</a:t>
            </a:r>
            <a:r>
              <a:rPr lang="nl-NL" i="0" dirty="0">
                <a:solidFill>
                  <a:schemeClr val="bg2"/>
                </a:solidFill>
              </a:rPr>
              <a:t> urine)</a:t>
            </a:r>
          </a:p>
          <a:p>
            <a:pPr algn="ctr"/>
            <a:endParaRPr lang="nl-NL" sz="700" i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6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Hoe word je oud?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7644" y="2276872"/>
            <a:ext cx="64087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Veel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Veel natrium, weinig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Weinig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Weinig natrium, weinig kalium</a:t>
            </a:r>
            <a:endParaRPr lang="nl-NL" i="0" dirty="0"/>
          </a:p>
        </p:txBody>
      </p:sp>
    </p:spTree>
    <p:extLst>
      <p:ext uri="{BB962C8B-B14F-4D97-AF65-F5344CB8AC3E}">
        <p14:creationId xmlns:p14="http://schemas.microsoft.com/office/powerpoint/2010/main" val="34530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Hoe word je oud?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7644" y="2276872"/>
            <a:ext cx="64087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rgbClr val="FF0000"/>
                </a:solidFill>
              </a:rPr>
              <a:t>Veel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Veel natrium, weinig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rgbClr val="FF0000"/>
                </a:solidFill>
              </a:rPr>
              <a:t>Weinig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Weinig natrium, weinig kalium</a:t>
            </a:r>
            <a:endParaRPr lang="nl-NL" i="0" dirty="0"/>
          </a:p>
        </p:txBody>
      </p:sp>
    </p:spTree>
    <p:extLst>
      <p:ext uri="{BB962C8B-B14F-4D97-AF65-F5344CB8AC3E}">
        <p14:creationId xmlns:p14="http://schemas.microsoft.com/office/powerpoint/2010/main" val="129649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702207" cy="44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5033" y="6237312"/>
            <a:ext cx="91424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75000"/>
              </a:spcBef>
              <a:buClr>
                <a:schemeClr val="accent1"/>
              </a:buClr>
              <a:buSzPct val="125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750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75000"/>
              </a:spcBef>
              <a:buClr>
                <a:schemeClr val="accent1"/>
              </a:buClr>
              <a:buSzPct val="12500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750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75000"/>
              </a:spcBef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SzPct val="12500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0" dirty="0" err="1"/>
              <a:t>Meneely</a:t>
            </a:r>
            <a:r>
              <a:rPr lang="en-US" altLang="en-US" i="0" dirty="0"/>
              <a:t> &amp; Ball, Am J Med 1958</a:t>
            </a:r>
            <a:endParaRPr lang="nl-NL" altLang="en-US" i="0" dirty="0"/>
          </a:p>
        </p:txBody>
      </p:sp>
      <p:sp>
        <p:nvSpPr>
          <p:cNvPr id="3" name="Tekstvak 2"/>
          <p:cNvSpPr txBox="1"/>
          <p:nvPr/>
        </p:nvSpPr>
        <p:spPr>
          <a:xfrm>
            <a:off x="3203848" y="4077072"/>
            <a:ext cx="108012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1600" b="1" i="0">
                <a:solidFill>
                  <a:srgbClr val="FF0000"/>
                </a:solidFill>
              </a:rPr>
              <a:t>Hoog natrium, laag kalium</a:t>
            </a:r>
            <a:endParaRPr lang="nl-NL" sz="1600" b="1" i="0" baseline="30000" dirty="0">
              <a:solidFill>
                <a:srgbClr val="FF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156942" y="2600415"/>
            <a:ext cx="100811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b="1" i="0">
                <a:solidFill>
                  <a:schemeClr val="accent2"/>
                </a:solidFill>
              </a:rPr>
              <a:t>Hoog natrium, hoog </a:t>
            </a:r>
            <a:r>
              <a:rPr lang="nl-NL" sz="1600" b="1" i="0" dirty="0">
                <a:solidFill>
                  <a:schemeClr val="accent2"/>
                </a:solidFill>
              </a:rPr>
              <a:t>kalium</a:t>
            </a:r>
            <a:endParaRPr lang="nl-NL" sz="1600" b="1" i="0" baseline="30000" dirty="0">
              <a:solidFill>
                <a:schemeClr val="accent2"/>
              </a:solidFill>
            </a:endParaRPr>
          </a:p>
        </p:txBody>
      </p:sp>
      <p:sp>
        <p:nvSpPr>
          <p:cNvPr id="4" name="Rechthoek 3"/>
          <p:cNvSpPr/>
          <p:nvPr/>
        </p:nvSpPr>
        <p:spPr bwMode="auto">
          <a:xfrm>
            <a:off x="4499991" y="3645024"/>
            <a:ext cx="613095" cy="21602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5490348" y="3659878"/>
            <a:ext cx="537589" cy="3274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2463"/>
            <a:ext cx="9144000" cy="119031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i="0" kern="0" dirty="0">
                <a:solidFill>
                  <a:srgbClr val="FF0000"/>
                </a:solidFill>
              </a:rPr>
              <a:t>Hoe oud </a:t>
            </a:r>
            <a:r>
              <a:rPr lang="en-US" sz="3600" i="0" kern="0" dirty="0" err="1">
                <a:solidFill>
                  <a:srgbClr val="FF0000"/>
                </a:solidFill>
              </a:rPr>
              <a:t>worden</a:t>
            </a:r>
            <a:r>
              <a:rPr lang="en-US" sz="3600" i="0" kern="0" dirty="0">
                <a:solidFill>
                  <a:srgbClr val="FF0000"/>
                </a:solidFill>
              </a:rPr>
              <a:t> </a:t>
            </a:r>
            <a:r>
              <a:rPr lang="en-US" sz="3600" i="0" kern="0" dirty="0" err="1">
                <a:solidFill>
                  <a:srgbClr val="FF0000"/>
                </a:solidFill>
              </a:rPr>
              <a:t>proefdieren</a:t>
            </a:r>
            <a:r>
              <a:rPr lang="en-US" sz="3600" i="0" kern="0" dirty="0">
                <a:solidFill>
                  <a:srgbClr val="FF0000"/>
                </a:solidFill>
              </a:rPr>
              <a:t> met </a:t>
            </a:r>
          </a:p>
          <a:p>
            <a:pPr algn="ctr"/>
            <a:r>
              <a:rPr lang="en-US" sz="3600" i="0" kern="0" dirty="0" err="1">
                <a:solidFill>
                  <a:srgbClr val="FF0000"/>
                </a:solidFill>
              </a:rPr>
              <a:t>veel</a:t>
            </a:r>
            <a:r>
              <a:rPr lang="en-US" sz="3600" i="0" kern="0" dirty="0">
                <a:solidFill>
                  <a:srgbClr val="FF0000"/>
                </a:solidFill>
              </a:rPr>
              <a:t> of </a:t>
            </a:r>
            <a:r>
              <a:rPr lang="en-US" sz="3600" i="0" kern="0" dirty="0" err="1">
                <a:solidFill>
                  <a:srgbClr val="FF0000"/>
                </a:solidFill>
              </a:rPr>
              <a:t>weinig</a:t>
            </a:r>
            <a:r>
              <a:rPr lang="en-US" sz="3600" i="0" kern="0" dirty="0">
                <a:solidFill>
                  <a:srgbClr val="FF0000"/>
                </a:solidFill>
              </a:rPr>
              <a:t> </a:t>
            </a:r>
            <a:r>
              <a:rPr lang="en-US" sz="3600" i="0" kern="0" dirty="0" err="1">
                <a:solidFill>
                  <a:srgbClr val="FF0000"/>
                </a:solidFill>
              </a:rPr>
              <a:t>kalium</a:t>
            </a:r>
            <a:r>
              <a:rPr lang="en-US" sz="3600" i="0" kern="0" dirty="0">
                <a:solidFill>
                  <a:srgbClr val="FF0000"/>
                </a:solidFill>
              </a:rPr>
              <a:t> in </a:t>
            </a:r>
            <a:r>
              <a:rPr lang="en-US" sz="3600" i="0" kern="0" dirty="0" err="1">
                <a:solidFill>
                  <a:srgbClr val="FF0000"/>
                </a:solidFill>
              </a:rPr>
              <a:t>hun</a:t>
            </a:r>
            <a:r>
              <a:rPr lang="en-US" sz="3600" i="0" kern="0" dirty="0">
                <a:solidFill>
                  <a:srgbClr val="FF0000"/>
                </a:solidFill>
              </a:rPr>
              <a:t> </a:t>
            </a:r>
            <a:r>
              <a:rPr lang="en-US" sz="3600" i="0" kern="0" dirty="0" err="1">
                <a:solidFill>
                  <a:srgbClr val="FF0000"/>
                </a:solidFill>
              </a:rPr>
              <a:t>dieet</a:t>
            </a:r>
            <a:r>
              <a:rPr lang="en-US" sz="3600" i="0" kern="0" dirty="0">
                <a:solidFill>
                  <a:srgbClr val="FF0000"/>
                </a:solidFill>
              </a:rPr>
              <a:t>?</a:t>
            </a:r>
            <a:endParaRPr lang="nl-NL" sz="3600" i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26305"/>
          <a:stretch/>
        </p:blipFill>
        <p:spPr>
          <a:xfrm>
            <a:off x="2578100" y="1517774"/>
            <a:ext cx="3987800" cy="3135362"/>
          </a:xfrm>
          <a:prstGeom prst="rect">
            <a:avLst/>
          </a:prstGeom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305122" y="637406"/>
            <a:ext cx="8515350" cy="84737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Proefdier</a:t>
            </a:r>
            <a:r>
              <a:rPr lang="en-US" sz="4000" b="1" dirty="0">
                <a:solidFill>
                  <a:srgbClr val="FF0000"/>
                </a:solidFill>
              </a:rPr>
              <a:t> Winston</a:t>
            </a:r>
            <a:endParaRPr lang="nl-NL" sz="4000" b="1" dirty="0">
              <a:solidFill>
                <a:srgbClr val="FF0000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0" y="4885878"/>
            <a:ext cx="9144000" cy="84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3200" i="0" kern="0" dirty="0"/>
              <a:t>“</a:t>
            </a:r>
            <a:r>
              <a:rPr lang="en-US" sz="3200" i="0" kern="0" dirty="0" err="1"/>
              <a:t>Ontzettend</a:t>
            </a:r>
            <a:r>
              <a:rPr lang="en-US" sz="3200" i="0" kern="0" dirty="0"/>
              <a:t> </a:t>
            </a:r>
            <a:r>
              <a:rPr lang="en-US" sz="3200" i="0" kern="0" dirty="0" err="1"/>
              <a:t>dik</a:t>
            </a:r>
            <a:r>
              <a:rPr lang="en-US" sz="3200" i="0" kern="0" dirty="0"/>
              <a:t> maar </a:t>
            </a:r>
            <a:r>
              <a:rPr lang="en-US" sz="3200" i="0" kern="0" dirty="0" err="1"/>
              <a:t>dik</a:t>
            </a:r>
            <a:r>
              <a:rPr lang="en-US" sz="3200" i="0" kern="0" dirty="0"/>
              <a:t> </a:t>
            </a:r>
            <a:r>
              <a:rPr lang="en-US" sz="3200" i="0" kern="0" dirty="0" err="1"/>
              <a:t>tevreden</a:t>
            </a:r>
            <a:r>
              <a:rPr lang="en-US" sz="3200" i="0" kern="0" dirty="0"/>
              <a:t>!”</a:t>
            </a:r>
            <a:endParaRPr lang="nl-NL" sz="3200" i="0" kern="0" dirty="0"/>
          </a:p>
        </p:txBody>
      </p:sp>
    </p:spTree>
    <p:extLst>
      <p:ext uri="{BB962C8B-B14F-4D97-AF65-F5344CB8AC3E}">
        <p14:creationId xmlns:p14="http://schemas.microsoft.com/office/powerpoint/2010/main" val="11144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9" t="1542" r="34508"/>
          <a:stretch/>
        </p:blipFill>
        <p:spPr>
          <a:xfrm>
            <a:off x="2435076" y="1484783"/>
            <a:ext cx="1850572" cy="4041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589240"/>
            <a:ext cx="2059373" cy="504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4189" y="616530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0" dirty="0" err="1"/>
              <a:t>Aburto</a:t>
            </a:r>
            <a:r>
              <a:rPr lang="nl-NL" i="0" dirty="0"/>
              <a:t> </a:t>
            </a:r>
            <a:r>
              <a:rPr lang="nl-NL" dirty="0"/>
              <a:t>et al.</a:t>
            </a:r>
            <a:r>
              <a:rPr lang="nl-NL" i="0" dirty="0"/>
              <a:t>, BMJ 2013</a:t>
            </a:r>
            <a:endParaRPr lang="en-US" i="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41" y="188640"/>
            <a:ext cx="9144000" cy="64112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altLang="en-US" sz="3400" i="0" kern="0" dirty="0">
                <a:solidFill>
                  <a:srgbClr val="FF0000"/>
                </a:solidFill>
              </a:rPr>
              <a:t>Effect kalium op bloeddruk en beroertes</a:t>
            </a:r>
            <a:endParaRPr lang="nl-NL" altLang="en-US" sz="3400" i="0" kern="0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9" r="31839"/>
          <a:stretch/>
        </p:blipFill>
        <p:spPr>
          <a:xfrm>
            <a:off x="4972266" y="1484784"/>
            <a:ext cx="1923143" cy="319087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28" y="4813177"/>
            <a:ext cx="2336260" cy="576064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349912" y="96156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0" dirty="0"/>
              <a:t>Bloeddruk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911720" y="9807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0" dirty="0"/>
              <a:t>Beroerte</a:t>
            </a:r>
          </a:p>
        </p:txBody>
      </p:sp>
    </p:spTree>
    <p:extLst>
      <p:ext uri="{BB962C8B-B14F-4D97-AF65-F5344CB8AC3E}">
        <p14:creationId xmlns:p14="http://schemas.microsoft.com/office/powerpoint/2010/main" val="1670628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0" y="1916832"/>
            <a:ext cx="5118034" cy="323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10 things couples can do to make traveling together more fu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2" r="3108"/>
          <a:stretch/>
        </p:blipFill>
        <p:spPr bwMode="auto">
          <a:xfrm>
            <a:off x="5841086" y="1964906"/>
            <a:ext cx="2916453" cy="323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5"/>
          <p:cNvSpPr txBox="1"/>
          <p:nvPr/>
        </p:nvSpPr>
        <p:spPr>
          <a:xfrm>
            <a:off x="-8806" y="548680"/>
            <a:ext cx="9157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</a:rPr>
              <a:t>Taiwanese </a:t>
            </a:r>
            <a:r>
              <a:rPr lang="en-US" sz="4000" b="1" i="0" dirty="0" err="1">
                <a:solidFill>
                  <a:srgbClr val="FF0000"/>
                </a:solidFill>
              </a:rPr>
              <a:t>koks</a:t>
            </a:r>
            <a:r>
              <a:rPr lang="en-US" sz="4000" b="1" i="0" dirty="0">
                <a:solidFill>
                  <a:srgbClr val="FF0000"/>
                </a:solidFill>
              </a:rPr>
              <a:t> met </a:t>
            </a:r>
            <a:r>
              <a:rPr lang="en-US" sz="4000" b="1" i="0" dirty="0" err="1">
                <a:solidFill>
                  <a:srgbClr val="FF0000"/>
                </a:solidFill>
              </a:rPr>
              <a:t>kaliumzout</a:t>
            </a:r>
            <a:endParaRPr lang="nl-NL" sz="4000" b="1" i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605322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0" dirty="0" err="1"/>
              <a:t>Chang</a:t>
            </a:r>
            <a:r>
              <a:rPr lang="nl-NL" i="0" dirty="0"/>
              <a:t> </a:t>
            </a:r>
            <a:r>
              <a:rPr lang="nl-NL" dirty="0"/>
              <a:t>et al.</a:t>
            </a:r>
            <a:r>
              <a:rPr lang="nl-NL" i="0" dirty="0"/>
              <a:t>, Am J </a:t>
            </a:r>
            <a:r>
              <a:rPr lang="nl-NL" i="0" dirty="0" err="1"/>
              <a:t>Clin</a:t>
            </a:r>
            <a:r>
              <a:rPr lang="nl-NL" i="0" dirty="0"/>
              <a:t> </a:t>
            </a:r>
            <a:r>
              <a:rPr lang="nl-NL" i="0" dirty="0" err="1"/>
              <a:t>Nutr</a:t>
            </a:r>
            <a:r>
              <a:rPr lang="nl-NL" i="0" dirty="0"/>
              <a:t> 2006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0241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637948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 err="1">
                <a:solidFill>
                  <a:srgbClr val="FF0000"/>
                </a:solidFill>
              </a:rPr>
              <a:t>Disclosure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88840"/>
            <a:ext cx="83529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3200" i="0" dirty="0"/>
              <a:t>Geen (potentiële) belangenverstrengeling</a:t>
            </a:r>
            <a:endParaRPr lang="nl-NL" i="0" dirty="0"/>
          </a:p>
        </p:txBody>
      </p:sp>
    </p:spTree>
    <p:extLst>
      <p:ext uri="{BB962C8B-B14F-4D97-AF65-F5344CB8AC3E}">
        <p14:creationId xmlns:p14="http://schemas.microsoft.com/office/powerpoint/2010/main" val="868520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>
                <a:solidFill>
                  <a:srgbClr val="FF0000"/>
                </a:solidFill>
              </a:rPr>
              <a:t>Indeling presentatie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276872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Rol kalium in voeding en gezondheid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/>
                </a:solidFill>
              </a:rPr>
              <a:t>Kalium en </a:t>
            </a:r>
            <a:r>
              <a:rPr lang="nl-NL" sz="3200" i="0" dirty="0" err="1">
                <a:solidFill>
                  <a:schemeClr val="tx1"/>
                </a:solidFill>
              </a:rPr>
              <a:t>nierschade</a:t>
            </a:r>
            <a:endParaRPr lang="nl-NL" sz="3200" i="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</a:t>
            </a:r>
            <a:r>
              <a:rPr lang="nl-NL" sz="3200" i="0" baseline="30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+</a:t>
            </a: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onsortium en de kaliumstudie</a:t>
            </a:r>
            <a:endParaRPr lang="nl-NL" i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76672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3600" i="0" kern="0" dirty="0">
                <a:solidFill>
                  <a:srgbClr val="FF0000"/>
                </a:solidFill>
              </a:rPr>
              <a:t>Kalium en </a:t>
            </a:r>
            <a:r>
              <a:rPr lang="nl-NL" sz="3600" i="0" kern="0" dirty="0" err="1">
                <a:solidFill>
                  <a:srgbClr val="FF0000"/>
                </a:solidFill>
              </a:rPr>
              <a:t>nierschade</a:t>
            </a:r>
            <a:endParaRPr lang="en-US" sz="3600" i="0" kern="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84784"/>
            <a:ext cx="828092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i="0" dirty="0"/>
              <a:t>ONTARGET &amp; TRANSCEND </a:t>
            </a:r>
            <a:r>
              <a:rPr lang="nl-NL" i="0" dirty="0"/>
              <a:t>(Smith </a:t>
            </a:r>
            <a:r>
              <a:rPr lang="nl-NL" dirty="0"/>
              <a:t>et al.</a:t>
            </a:r>
            <a:r>
              <a:rPr lang="nl-NL" i="0" dirty="0"/>
              <a:t>, </a:t>
            </a:r>
            <a:r>
              <a:rPr lang="nl-NL" i="0" dirty="0" err="1"/>
              <a:t>Kidney</a:t>
            </a:r>
            <a:r>
              <a:rPr lang="nl-NL" i="0" dirty="0"/>
              <a:t> Int 2014)</a:t>
            </a:r>
          </a:p>
          <a:p>
            <a:pPr marL="457200" indent="-457200">
              <a:buFont typeface="+mj-lt"/>
              <a:buAutoNum type="arabicPeriod"/>
            </a:pPr>
            <a:endParaRPr lang="nl-NL" sz="2400" i="0" dirty="0"/>
          </a:p>
          <a:p>
            <a:pPr marL="457200" indent="-457200">
              <a:buFont typeface="+mj-lt"/>
              <a:buAutoNum type="arabicPeriod"/>
            </a:pPr>
            <a:r>
              <a:rPr lang="nl-NL" sz="2400" i="0" dirty="0">
                <a:solidFill>
                  <a:srgbClr val="FF0000"/>
                </a:solidFill>
              </a:rPr>
              <a:t>CRIC </a:t>
            </a:r>
            <a:r>
              <a:rPr lang="nl-NL" i="0" dirty="0">
                <a:solidFill>
                  <a:srgbClr val="FF0000"/>
                </a:solidFill>
              </a:rPr>
              <a:t>(He </a:t>
            </a:r>
            <a:r>
              <a:rPr lang="nl-NL" dirty="0">
                <a:solidFill>
                  <a:srgbClr val="FF0000"/>
                </a:solidFill>
              </a:rPr>
              <a:t>et al.</a:t>
            </a:r>
            <a:r>
              <a:rPr lang="nl-NL" i="0" dirty="0">
                <a:solidFill>
                  <a:srgbClr val="FF0000"/>
                </a:solidFill>
              </a:rPr>
              <a:t>, J Am </a:t>
            </a:r>
            <a:r>
              <a:rPr lang="nl-NL" i="0" dirty="0" err="1">
                <a:solidFill>
                  <a:srgbClr val="FF0000"/>
                </a:solidFill>
              </a:rPr>
              <a:t>Soc</a:t>
            </a:r>
            <a:r>
              <a:rPr lang="nl-NL" i="0" dirty="0">
                <a:solidFill>
                  <a:srgbClr val="FF0000"/>
                </a:solidFill>
              </a:rPr>
              <a:t> </a:t>
            </a:r>
            <a:r>
              <a:rPr lang="nl-NL" i="0" dirty="0" err="1">
                <a:solidFill>
                  <a:srgbClr val="FF0000"/>
                </a:solidFill>
              </a:rPr>
              <a:t>Nephrol</a:t>
            </a:r>
            <a:r>
              <a:rPr lang="nl-NL" i="0" dirty="0">
                <a:solidFill>
                  <a:srgbClr val="FF0000"/>
                </a:solidFill>
              </a:rPr>
              <a:t> 2015)</a:t>
            </a:r>
          </a:p>
          <a:p>
            <a:pPr marL="457200" indent="-457200">
              <a:buFont typeface="+mj-lt"/>
              <a:buAutoNum type="arabicPeriod"/>
            </a:pPr>
            <a:endParaRPr lang="nl-NL" sz="2400" i="0" dirty="0"/>
          </a:p>
          <a:p>
            <a:pPr marL="457200" indent="-457200">
              <a:buFont typeface="+mj-lt"/>
              <a:buAutoNum type="arabicPeriod"/>
            </a:pPr>
            <a:r>
              <a:rPr lang="nl-NL" sz="2400" i="0" dirty="0" err="1"/>
              <a:t>Shiga</a:t>
            </a:r>
            <a:r>
              <a:rPr lang="nl-NL" sz="2400" i="0" dirty="0"/>
              <a:t> </a:t>
            </a:r>
            <a:r>
              <a:rPr lang="nl-NL" i="0" dirty="0"/>
              <a:t>(</a:t>
            </a:r>
            <a:r>
              <a:rPr lang="nl-NL" i="0" dirty="0" err="1"/>
              <a:t>Araki</a:t>
            </a:r>
            <a:r>
              <a:rPr lang="nl-NL" i="0" dirty="0"/>
              <a:t> </a:t>
            </a:r>
            <a:r>
              <a:rPr lang="nl-NL" dirty="0"/>
              <a:t>et al.</a:t>
            </a:r>
            <a:r>
              <a:rPr lang="nl-NL" i="0" dirty="0"/>
              <a:t>, </a:t>
            </a:r>
            <a:r>
              <a:rPr lang="nl-NL" i="0" dirty="0" err="1"/>
              <a:t>Clin</a:t>
            </a:r>
            <a:r>
              <a:rPr lang="nl-NL" i="0" dirty="0"/>
              <a:t> J Am </a:t>
            </a:r>
            <a:r>
              <a:rPr lang="nl-NL" i="0" dirty="0" err="1"/>
              <a:t>Soc</a:t>
            </a:r>
            <a:r>
              <a:rPr lang="nl-NL" i="0" dirty="0"/>
              <a:t> </a:t>
            </a:r>
            <a:r>
              <a:rPr lang="nl-NL" i="0" dirty="0" err="1"/>
              <a:t>Nephrol</a:t>
            </a:r>
            <a:r>
              <a:rPr lang="nl-NL" i="0" dirty="0"/>
              <a:t> 2015)</a:t>
            </a:r>
          </a:p>
          <a:p>
            <a:pPr marL="457200" indent="-457200">
              <a:buFont typeface="+mj-lt"/>
              <a:buAutoNum type="arabicPeriod"/>
            </a:pPr>
            <a:endParaRPr lang="nl-NL" sz="2400" i="0" dirty="0"/>
          </a:p>
          <a:p>
            <a:pPr marL="457200" indent="-457200">
              <a:buFont typeface="+mj-lt"/>
              <a:buAutoNum type="arabicPeriod"/>
            </a:pPr>
            <a:r>
              <a:rPr lang="nl-NL" sz="2400" i="0" dirty="0"/>
              <a:t>PREVEND </a:t>
            </a:r>
            <a:r>
              <a:rPr lang="nl-NL" i="0" dirty="0"/>
              <a:t>(</a:t>
            </a:r>
            <a:r>
              <a:rPr lang="nl-NL" i="0" dirty="0" err="1"/>
              <a:t>Kannegieter</a:t>
            </a:r>
            <a:r>
              <a:rPr lang="nl-NL" i="0" dirty="0"/>
              <a:t> </a:t>
            </a:r>
            <a:r>
              <a:rPr lang="nl-NL" dirty="0"/>
              <a:t>et al.</a:t>
            </a:r>
            <a:r>
              <a:rPr lang="nl-NL" i="0" dirty="0"/>
              <a:t>, </a:t>
            </a:r>
            <a:r>
              <a:rPr lang="nl-NL" i="0" dirty="0" err="1"/>
              <a:t>Kidney</a:t>
            </a:r>
            <a:r>
              <a:rPr lang="nl-NL" i="0" dirty="0"/>
              <a:t> Int 2016)</a:t>
            </a:r>
          </a:p>
          <a:p>
            <a:pPr marL="457200" indent="-457200">
              <a:buFont typeface="+mj-lt"/>
              <a:buAutoNum type="arabicPeriod"/>
            </a:pPr>
            <a:endParaRPr lang="nl-NL" sz="2400" i="0" dirty="0"/>
          </a:p>
          <a:p>
            <a:pPr marL="457200" indent="-457200">
              <a:buFont typeface="+mj-lt"/>
              <a:buAutoNum type="arabicPeriod"/>
            </a:pPr>
            <a:r>
              <a:rPr lang="nl-NL" sz="2400" i="0" dirty="0"/>
              <a:t>Amsterdam </a:t>
            </a:r>
            <a:r>
              <a:rPr lang="nl-NL" i="0" dirty="0"/>
              <a:t>(Van </a:t>
            </a:r>
            <a:r>
              <a:rPr lang="nl-NL" i="0" dirty="0" err="1"/>
              <a:t>Noordenne</a:t>
            </a:r>
            <a:r>
              <a:rPr lang="nl-NL" i="0" dirty="0"/>
              <a:t> </a:t>
            </a:r>
            <a:r>
              <a:rPr lang="nl-NL" dirty="0"/>
              <a:t>et al.</a:t>
            </a:r>
            <a:r>
              <a:rPr lang="nl-NL" i="0" dirty="0"/>
              <a:t>, J </a:t>
            </a:r>
            <a:r>
              <a:rPr lang="nl-NL" i="0" dirty="0" err="1"/>
              <a:t>Hypertens</a:t>
            </a:r>
            <a:r>
              <a:rPr lang="nl-NL" i="0" dirty="0"/>
              <a:t> </a:t>
            </a:r>
            <a:r>
              <a:rPr lang="nl-NL" i="0" dirty="0" err="1"/>
              <a:t>eSuppl</a:t>
            </a:r>
            <a:r>
              <a:rPr lang="nl-NL" i="0" dirty="0"/>
              <a:t> 2016)</a:t>
            </a:r>
          </a:p>
          <a:p>
            <a:pPr marL="457200" indent="-457200">
              <a:buFont typeface="+mj-lt"/>
              <a:buAutoNum type="arabicPeriod"/>
            </a:pPr>
            <a:endParaRPr lang="nl-NL" i="0" dirty="0"/>
          </a:p>
          <a:p>
            <a:pPr marL="457200" indent="-457200">
              <a:buFont typeface="+mj-lt"/>
              <a:buAutoNum type="arabicPeriod"/>
            </a:pPr>
            <a:r>
              <a:rPr lang="nl-NL" sz="2400" i="0" dirty="0">
                <a:solidFill>
                  <a:schemeClr val="accent2">
                    <a:lumMod val="75000"/>
                  </a:schemeClr>
                </a:solidFill>
              </a:rPr>
              <a:t>MDRD </a:t>
            </a:r>
            <a:r>
              <a:rPr lang="nl-NL" i="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nl-NL" i="0" dirty="0" err="1">
                <a:solidFill>
                  <a:schemeClr val="accent2">
                    <a:lumMod val="75000"/>
                  </a:schemeClr>
                </a:solidFill>
              </a:rPr>
              <a:t>Leonberg-Yoo</a:t>
            </a:r>
            <a:r>
              <a:rPr lang="nl-NL" i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NL" dirty="0">
                <a:solidFill>
                  <a:schemeClr val="accent2">
                    <a:lumMod val="75000"/>
                  </a:schemeClr>
                </a:solidFill>
              </a:rPr>
              <a:t>et al.</a:t>
            </a:r>
            <a:r>
              <a:rPr lang="nl-NL" i="0" dirty="0">
                <a:solidFill>
                  <a:schemeClr val="accent2">
                    <a:lumMod val="75000"/>
                  </a:schemeClr>
                </a:solidFill>
              </a:rPr>
              <a:t>, Am J </a:t>
            </a:r>
            <a:r>
              <a:rPr lang="nl-NL" i="0" dirty="0" err="1">
                <a:solidFill>
                  <a:schemeClr val="accent2">
                    <a:lumMod val="75000"/>
                  </a:schemeClr>
                </a:solidFill>
              </a:rPr>
              <a:t>Kidney</a:t>
            </a:r>
            <a:r>
              <a:rPr lang="nl-NL" i="0" dirty="0">
                <a:solidFill>
                  <a:schemeClr val="accent2">
                    <a:lumMod val="75000"/>
                  </a:schemeClr>
                </a:solidFill>
              </a:rPr>
              <a:t> Dis 2017)</a:t>
            </a:r>
          </a:p>
          <a:p>
            <a:pPr marL="457200" indent="-457200">
              <a:buFont typeface="+mj-lt"/>
              <a:buAutoNum type="arabicPeriod"/>
            </a:pPr>
            <a:endParaRPr lang="en-US" sz="2400" i="0" dirty="0"/>
          </a:p>
        </p:txBody>
      </p:sp>
    </p:spTree>
    <p:extLst>
      <p:ext uri="{BB962C8B-B14F-4D97-AF65-F5344CB8AC3E}">
        <p14:creationId xmlns:p14="http://schemas.microsoft.com/office/powerpoint/2010/main" val="204798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>
                <a:solidFill>
                  <a:srgbClr val="FF0000"/>
                </a:solidFill>
              </a:rPr>
              <a:t>Indeling presentatie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276872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Rol kalium in voeding en gezondheid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Kalium en </a:t>
            </a:r>
            <a:r>
              <a:rPr lang="nl-NL" sz="3200" i="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nierschade</a:t>
            </a:r>
            <a:endParaRPr lang="nl-NL" sz="3200" i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/>
                </a:solidFill>
              </a:rPr>
              <a:t>K</a:t>
            </a:r>
            <a:r>
              <a:rPr lang="nl-NL" sz="3200" i="0" baseline="30000" dirty="0">
                <a:solidFill>
                  <a:schemeClr val="tx1"/>
                </a:solidFill>
              </a:rPr>
              <a:t>+</a:t>
            </a:r>
            <a:r>
              <a:rPr lang="nl-NL" sz="3200" i="0" dirty="0">
                <a:solidFill>
                  <a:schemeClr val="tx1"/>
                </a:solidFill>
              </a:rPr>
              <a:t>onsortium en de kaliumstudie</a:t>
            </a:r>
            <a:endParaRPr lang="nl-NL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3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60040" y="1124744"/>
            <a:ext cx="4788024" cy="394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3600" b="0" i="0" kern="0" dirty="0"/>
              <a:t>Wegen de </a:t>
            </a:r>
            <a:r>
              <a:rPr lang="nl-NL" sz="3600" b="0" kern="0" dirty="0"/>
              <a:t>voordelen</a:t>
            </a:r>
            <a:r>
              <a:rPr lang="nl-NL" sz="3600" b="0" i="0" kern="0" dirty="0"/>
              <a:t> van een kaliumrijk dieet op tegen de </a:t>
            </a:r>
            <a:r>
              <a:rPr lang="nl-NL" sz="3600" b="0" kern="0" dirty="0"/>
              <a:t>nadelen</a:t>
            </a:r>
            <a:r>
              <a:rPr lang="nl-NL" sz="3600" b="0" i="0" kern="0" dirty="0"/>
              <a:t> van het risico op een te hoge kaliumspiegel in het bloed?</a:t>
            </a:r>
            <a:endParaRPr lang="en-US" sz="3600" b="0" i="0" kern="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692696"/>
            <a:ext cx="3775575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4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7366000" cy="3441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4220" y="450912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/>
              <a:t>https://www.nierstichting.nl/nieuws/2017/04/eerste-grote-patientenonderzoek-naar-kalium-en-nierschade/</a:t>
            </a:r>
          </a:p>
        </p:txBody>
      </p:sp>
    </p:spTree>
    <p:extLst>
      <p:ext uri="{BB962C8B-B14F-4D97-AF65-F5344CB8AC3E}">
        <p14:creationId xmlns:p14="http://schemas.microsoft.com/office/powerpoint/2010/main" val="1871557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Vragen K</a:t>
            </a:r>
            <a:r>
              <a:rPr lang="nl-NL" sz="4000" i="0" kern="0" baseline="30000" dirty="0">
                <a:solidFill>
                  <a:srgbClr val="FF0000"/>
                </a:solidFill>
              </a:rPr>
              <a:t>+</a:t>
            </a:r>
            <a:r>
              <a:rPr lang="nl-NL" sz="4000" i="0" kern="0" dirty="0">
                <a:solidFill>
                  <a:srgbClr val="FF0000"/>
                </a:solidFill>
              </a:rPr>
              <a:t>onsortium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47488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800" i="0" dirty="0"/>
              <a:t>Effect van kaliumsuppletie op </a:t>
            </a:r>
            <a:r>
              <a:rPr lang="nl-NL" sz="2800" i="0" dirty="0" err="1"/>
              <a:t>nierschade</a:t>
            </a:r>
            <a:r>
              <a:rPr lang="nl-NL" sz="2800" i="0" dirty="0"/>
              <a:t>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800" i="0" dirty="0"/>
              <a:t>Relatie tussen kalium en fosfaat?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800" i="0" dirty="0"/>
              <a:t>Hoe beschermt kalium de nier?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800" i="0" dirty="0"/>
              <a:t>Kaliumbalans in </a:t>
            </a:r>
            <a:r>
              <a:rPr lang="nl-NL" sz="2800" i="0" dirty="0" err="1"/>
              <a:t>nierschade</a:t>
            </a:r>
            <a:r>
              <a:rPr lang="nl-NL" sz="2800" i="0" dirty="0"/>
              <a:t> en hemodialyse?</a:t>
            </a:r>
          </a:p>
        </p:txBody>
      </p:sp>
    </p:spTree>
    <p:extLst>
      <p:ext uri="{BB962C8B-B14F-4D97-AF65-F5344CB8AC3E}">
        <p14:creationId xmlns:p14="http://schemas.microsoft.com/office/powerpoint/2010/main" val="43631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4"/>
          <p:cNvSpPr txBox="1"/>
          <p:nvPr/>
        </p:nvSpPr>
        <p:spPr>
          <a:xfrm>
            <a:off x="4869192" y="2276230"/>
            <a:ext cx="3081407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lang="nl-NL" sz="1400" b="1" i="0" baseline="30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nl-NL" sz="1400" b="1" i="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suppletie</a:t>
            </a:r>
          </a:p>
        </p:txBody>
      </p:sp>
      <p:sp>
        <p:nvSpPr>
          <p:cNvPr id="5" name="Tekstvak 5"/>
          <p:cNvSpPr txBox="1"/>
          <p:nvPr/>
        </p:nvSpPr>
        <p:spPr>
          <a:xfrm>
            <a:off x="946549" y="2276230"/>
            <a:ext cx="3081408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Hoog natrium – laag kalium dieet</a:t>
            </a:r>
          </a:p>
        </p:txBody>
      </p:sp>
      <p:sp>
        <p:nvSpPr>
          <p:cNvPr id="6" name="Tekstvak 6"/>
          <p:cNvSpPr txBox="1"/>
          <p:nvPr/>
        </p:nvSpPr>
        <p:spPr>
          <a:xfrm>
            <a:off x="925816" y="3342856"/>
            <a:ext cx="1596007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Hoge bloeddruk</a:t>
            </a:r>
          </a:p>
        </p:txBody>
      </p:sp>
      <p:sp>
        <p:nvSpPr>
          <p:cNvPr id="7" name="Tekstvak 7"/>
          <p:cNvSpPr txBox="1"/>
          <p:nvPr/>
        </p:nvSpPr>
        <p:spPr>
          <a:xfrm>
            <a:off x="4869192" y="2974050"/>
            <a:ext cx="1523998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Natriumbalans</a:t>
            </a:r>
          </a:p>
        </p:txBody>
      </p:sp>
      <p:sp>
        <p:nvSpPr>
          <p:cNvPr id="8" name="Tekstvak 8"/>
          <p:cNvSpPr txBox="1"/>
          <p:nvPr/>
        </p:nvSpPr>
        <p:spPr>
          <a:xfrm>
            <a:off x="4869870" y="3698930"/>
            <a:ext cx="2131576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>
                <a:solidFill>
                  <a:srgbClr val="00B050"/>
                </a:solidFill>
                <a:ea typeface="Arial" charset="0"/>
                <a:cs typeface="Arial" charset="0"/>
              </a:rPr>
              <a:t>Effecten bloedvaten</a:t>
            </a:r>
            <a:endParaRPr lang="nl-NL" sz="1400" b="1" i="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kstvak 9"/>
          <p:cNvSpPr txBox="1"/>
          <p:nvPr/>
        </p:nvSpPr>
        <p:spPr>
          <a:xfrm>
            <a:off x="2358185" y="4494218"/>
            <a:ext cx="1669773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Meer </a:t>
            </a:r>
            <a:r>
              <a:rPr lang="nl-NL" sz="1400" b="1" i="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nierschade</a:t>
            </a:r>
            <a:endParaRPr lang="nl-NL" sz="1400" b="1" i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kstvak 10"/>
          <p:cNvSpPr txBox="1"/>
          <p:nvPr/>
        </p:nvSpPr>
        <p:spPr>
          <a:xfrm>
            <a:off x="946550" y="5292499"/>
            <a:ext cx="3081407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Meer hart- en vaatziekten</a:t>
            </a:r>
          </a:p>
        </p:txBody>
      </p:sp>
      <p:sp>
        <p:nvSpPr>
          <p:cNvPr id="11" name="Tekstvak 11"/>
          <p:cNvSpPr txBox="1"/>
          <p:nvPr/>
        </p:nvSpPr>
        <p:spPr>
          <a:xfrm>
            <a:off x="4878621" y="4463790"/>
            <a:ext cx="3081407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i="0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Nierbeschermende</a:t>
            </a:r>
            <a:r>
              <a:rPr lang="nl-NL" sz="1400" b="1" i="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effecten</a:t>
            </a:r>
          </a:p>
        </p:txBody>
      </p:sp>
      <p:sp>
        <p:nvSpPr>
          <p:cNvPr id="12" name="Tekstvak 12"/>
          <p:cNvSpPr txBox="1"/>
          <p:nvPr/>
        </p:nvSpPr>
        <p:spPr>
          <a:xfrm>
            <a:off x="1535710" y="1628800"/>
            <a:ext cx="2094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0" u="sng" dirty="0">
                <a:latin typeface="Arial" charset="0"/>
                <a:ea typeface="Arial" charset="0"/>
                <a:cs typeface="Arial" charset="0"/>
              </a:rPr>
              <a:t>Huidige situatie</a:t>
            </a:r>
          </a:p>
        </p:txBody>
      </p:sp>
      <p:sp>
        <p:nvSpPr>
          <p:cNvPr id="13" name="Tekstvak 13"/>
          <p:cNvSpPr txBox="1"/>
          <p:nvPr/>
        </p:nvSpPr>
        <p:spPr>
          <a:xfrm>
            <a:off x="4666247" y="1628800"/>
            <a:ext cx="3876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0" u="sng" dirty="0">
                <a:latin typeface="Arial" charset="0"/>
                <a:ea typeface="Arial" charset="0"/>
                <a:cs typeface="Arial" charset="0"/>
              </a:rPr>
              <a:t>Verwachte effecten interventie</a:t>
            </a:r>
          </a:p>
        </p:txBody>
      </p:sp>
      <p:cxnSp>
        <p:nvCxnSpPr>
          <p:cNvPr id="14" name="Rechte verbindingslijn met pijl 20"/>
          <p:cNvCxnSpPr/>
          <p:nvPr/>
        </p:nvCxnSpPr>
        <p:spPr>
          <a:xfrm>
            <a:off x="1708549" y="3726922"/>
            <a:ext cx="0" cy="15045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22"/>
          <p:cNvCxnSpPr/>
          <p:nvPr/>
        </p:nvCxnSpPr>
        <p:spPr>
          <a:xfrm>
            <a:off x="3193070" y="4852225"/>
            <a:ext cx="1" cy="3900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24"/>
          <p:cNvCxnSpPr/>
          <p:nvPr/>
        </p:nvCxnSpPr>
        <p:spPr>
          <a:xfrm>
            <a:off x="1708549" y="2642906"/>
            <a:ext cx="0" cy="6548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26"/>
          <p:cNvCxnSpPr/>
          <p:nvPr/>
        </p:nvCxnSpPr>
        <p:spPr>
          <a:xfrm flipH="1">
            <a:off x="4114092" y="4648106"/>
            <a:ext cx="675863" cy="1"/>
          </a:xfrm>
          <a:prstGeom prst="straightConnector1">
            <a:avLst/>
          </a:prstGeom>
          <a:ln w="19050" cap="sq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32"/>
          <p:cNvCxnSpPr/>
          <p:nvPr/>
        </p:nvCxnSpPr>
        <p:spPr>
          <a:xfrm>
            <a:off x="5631191" y="2618773"/>
            <a:ext cx="677" cy="32051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35"/>
          <p:cNvCxnSpPr/>
          <p:nvPr/>
        </p:nvCxnSpPr>
        <p:spPr>
          <a:xfrm flipH="1">
            <a:off x="7532379" y="2642906"/>
            <a:ext cx="2" cy="173323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bogen verbindingslijn 46"/>
          <p:cNvCxnSpPr/>
          <p:nvPr/>
        </p:nvCxnSpPr>
        <p:spPr>
          <a:xfrm rot="16200000" flipH="1">
            <a:off x="2136047" y="3743650"/>
            <a:ext cx="717066" cy="683609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bogen verbindingslijn 49"/>
          <p:cNvCxnSpPr/>
          <p:nvPr/>
        </p:nvCxnSpPr>
        <p:spPr>
          <a:xfrm rot="10800000">
            <a:off x="2631045" y="3676691"/>
            <a:ext cx="2168903" cy="176131"/>
          </a:xfrm>
          <a:prstGeom prst="bentConnector3">
            <a:avLst/>
          </a:prstGeom>
          <a:ln w="190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bogen verbindingslijn 52"/>
          <p:cNvCxnSpPr/>
          <p:nvPr/>
        </p:nvCxnSpPr>
        <p:spPr>
          <a:xfrm rot="10800000" flipV="1">
            <a:off x="2631044" y="3127938"/>
            <a:ext cx="2158912" cy="214918"/>
          </a:xfrm>
          <a:prstGeom prst="bentConnector3">
            <a:avLst/>
          </a:prstGeom>
          <a:ln w="190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54"/>
          <p:cNvCxnSpPr/>
          <p:nvPr/>
        </p:nvCxnSpPr>
        <p:spPr>
          <a:xfrm>
            <a:off x="5630514" y="3327796"/>
            <a:ext cx="677" cy="32051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58"/>
          <p:cNvCxnSpPr/>
          <p:nvPr/>
        </p:nvCxnSpPr>
        <p:spPr>
          <a:xfrm>
            <a:off x="2631044" y="3574345"/>
            <a:ext cx="0" cy="20469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64"/>
          <p:cNvCxnSpPr/>
          <p:nvPr/>
        </p:nvCxnSpPr>
        <p:spPr>
          <a:xfrm>
            <a:off x="2629493" y="3253142"/>
            <a:ext cx="0" cy="20469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65"/>
          <p:cNvCxnSpPr/>
          <p:nvPr/>
        </p:nvCxnSpPr>
        <p:spPr>
          <a:xfrm>
            <a:off x="4114092" y="4545760"/>
            <a:ext cx="0" cy="20469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54"/>
          <p:cNvCxnSpPr/>
          <p:nvPr/>
        </p:nvCxnSpPr>
        <p:spPr>
          <a:xfrm>
            <a:off x="6673251" y="2638214"/>
            <a:ext cx="0" cy="101241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4"/>
          <p:cNvSpPr txBox="1"/>
          <p:nvPr/>
        </p:nvSpPr>
        <p:spPr>
          <a:xfrm>
            <a:off x="-9382" y="463733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400" b="1" i="0" dirty="0">
                <a:solidFill>
                  <a:srgbClr val="FF0000"/>
                </a:solidFill>
              </a:rPr>
              <a:t>Het idee achter de kaliumstudie</a:t>
            </a:r>
            <a:endParaRPr lang="nl-NL" sz="34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5"/>
          <p:cNvSpPr txBox="1"/>
          <p:nvPr/>
        </p:nvSpPr>
        <p:spPr>
          <a:xfrm>
            <a:off x="-8806" y="478413"/>
            <a:ext cx="915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i="0">
                <a:solidFill>
                  <a:srgbClr val="FF0000"/>
                </a:solidFill>
              </a:rPr>
              <a:t>Hoe gaan we dat kalium toedienen?</a:t>
            </a:r>
            <a:endParaRPr lang="nl-NL" sz="3600" b="1" i="0" dirty="0">
              <a:solidFill>
                <a:srgbClr val="FF0000"/>
              </a:solidFill>
            </a:endParaRPr>
          </a:p>
        </p:txBody>
      </p:sp>
      <p:pic>
        <p:nvPicPr>
          <p:cNvPr id="8194" name="Picture 2" descr="Afbeeldingsresultaat voor banana spl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74" y="1772816"/>
            <a:ext cx="740786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8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363780\Downloads\IMG_6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8794" y="1180561"/>
            <a:ext cx="5943733" cy="44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25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9512" y="2321585"/>
            <a:ext cx="2376264" cy="132343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b="1" i="0" dirty="0">
                <a:solidFill>
                  <a:schemeClr val="bg1"/>
                </a:solidFill>
              </a:rPr>
              <a:t>Inclusie</a:t>
            </a:r>
          </a:p>
          <a:p>
            <a:r>
              <a:rPr lang="nl-NL" i="0" dirty="0">
                <a:solidFill>
                  <a:schemeClr val="bg1"/>
                </a:solidFill>
              </a:rPr>
              <a:t>Nierfunctie 15-45%</a:t>
            </a:r>
          </a:p>
          <a:p>
            <a:r>
              <a:rPr lang="nl-NL" i="0" dirty="0">
                <a:solidFill>
                  <a:schemeClr val="bg1"/>
                </a:solidFill>
              </a:rPr>
              <a:t>Hoge bloeddruk</a:t>
            </a:r>
          </a:p>
          <a:p>
            <a:endParaRPr lang="nl-NL" i="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699792" y="2321584"/>
            <a:ext cx="1944216" cy="132343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b="1" i="0" dirty="0">
                <a:solidFill>
                  <a:schemeClr val="bg1"/>
                </a:solidFill>
              </a:rPr>
              <a:t>Testfase</a:t>
            </a:r>
          </a:p>
          <a:p>
            <a:r>
              <a:rPr lang="nl-NL" i="0" dirty="0">
                <a:solidFill>
                  <a:schemeClr val="bg1"/>
                </a:solidFill>
              </a:rPr>
              <a:t>Kaliumchloride</a:t>
            </a:r>
          </a:p>
          <a:p>
            <a:endParaRPr lang="nl-NL" i="0" dirty="0">
              <a:solidFill>
                <a:schemeClr val="bg1"/>
              </a:solidFill>
            </a:endParaRPr>
          </a:p>
          <a:p>
            <a:endParaRPr lang="nl-NL" i="0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788024" y="2320661"/>
            <a:ext cx="2376264" cy="132343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b="1" i="0" dirty="0">
                <a:solidFill>
                  <a:schemeClr val="bg1"/>
                </a:solidFill>
              </a:rPr>
              <a:t>Behandelperiode</a:t>
            </a:r>
          </a:p>
          <a:p>
            <a:r>
              <a:rPr lang="nl-NL" i="0" dirty="0">
                <a:solidFill>
                  <a:schemeClr val="bg1"/>
                </a:solidFill>
              </a:rPr>
              <a:t>Placebo</a:t>
            </a:r>
          </a:p>
          <a:p>
            <a:r>
              <a:rPr lang="nl-NL" i="0" dirty="0">
                <a:solidFill>
                  <a:schemeClr val="bg1"/>
                </a:solidFill>
              </a:rPr>
              <a:t>Kaliumchloride</a:t>
            </a:r>
          </a:p>
          <a:p>
            <a:r>
              <a:rPr lang="nl-NL" i="0" dirty="0" err="1">
                <a:solidFill>
                  <a:schemeClr val="bg1"/>
                </a:solidFill>
              </a:rPr>
              <a:t>Kaliumcitraat</a:t>
            </a:r>
            <a:endParaRPr lang="nl-NL" i="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308304" y="2320662"/>
            <a:ext cx="1656184" cy="132343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b="1" i="0" dirty="0">
                <a:solidFill>
                  <a:schemeClr val="bg1"/>
                </a:solidFill>
              </a:rPr>
              <a:t>Eindpunten</a:t>
            </a:r>
          </a:p>
          <a:p>
            <a:r>
              <a:rPr lang="nl-NL" i="0" dirty="0">
                <a:solidFill>
                  <a:schemeClr val="bg1"/>
                </a:solidFill>
              </a:rPr>
              <a:t>Nierfunctie</a:t>
            </a:r>
          </a:p>
          <a:p>
            <a:r>
              <a:rPr lang="nl-NL" i="0" dirty="0">
                <a:solidFill>
                  <a:schemeClr val="bg1"/>
                </a:solidFill>
              </a:rPr>
              <a:t>Bloeddruk</a:t>
            </a:r>
          </a:p>
          <a:p>
            <a:r>
              <a:rPr lang="nl-NL" i="0" dirty="0">
                <a:solidFill>
                  <a:schemeClr val="bg1"/>
                </a:solidFill>
              </a:rPr>
              <a:t>Eiwitverlies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-3662" y="764704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i="0" dirty="0">
                <a:solidFill>
                  <a:srgbClr val="FF0000"/>
                </a:solidFill>
              </a:rPr>
              <a:t>Hoe </a:t>
            </a:r>
            <a:r>
              <a:rPr lang="en-US" sz="4000" i="0" dirty="0" err="1">
                <a:solidFill>
                  <a:srgbClr val="FF0000"/>
                </a:solidFill>
              </a:rPr>
              <a:t>ziet</a:t>
            </a:r>
            <a:r>
              <a:rPr lang="en-US" sz="4000" i="0" dirty="0">
                <a:solidFill>
                  <a:srgbClr val="FF0000"/>
                </a:solidFill>
              </a:rPr>
              <a:t> de </a:t>
            </a:r>
            <a:r>
              <a:rPr lang="en-US" sz="4000" i="0" dirty="0" err="1">
                <a:solidFill>
                  <a:srgbClr val="FF0000"/>
                </a:solidFill>
              </a:rPr>
              <a:t>studie</a:t>
            </a:r>
            <a:r>
              <a:rPr lang="en-US" sz="4000" i="0" dirty="0">
                <a:solidFill>
                  <a:srgbClr val="FF0000"/>
                </a:solidFill>
              </a:rPr>
              <a:t> </a:t>
            </a:r>
            <a:r>
              <a:rPr lang="en-US" sz="4000" i="0" dirty="0" err="1">
                <a:solidFill>
                  <a:srgbClr val="FF0000"/>
                </a:solidFill>
              </a:rPr>
              <a:t>er</a:t>
            </a:r>
            <a:r>
              <a:rPr lang="en-US" sz="4000" i="0" dirty="0">
                <a:solidFill>
                  <a:srgbClr val="FF0000"/>
                </a:solidFill>
              </a:rPr>
              <a:t> </a:t>
            </a:r>
            <a:r>
              <a:rPr lang="en-US" sz="4000" i="0" dirty="0" err="1">
                <a:solidFill>
                  <a:srgbClr val="FF0000"/>
                </a:solidFill>
              </a:rPr>
              <a:t>uit</a:t>
            </a:r>
            <a:r>
              <a:rPr lang="en-US" sz="4000" i="0" dirty="0">
                <a:solidFill>
                  <a:srgbClr val="FF0000"/>
                </a:solidFill>
              </a:rPr>
              <a:t>?</a:t>
            </a:r>
            <a:endParaRPr lang="nl-NL" sz="4000" i="0" dirty="0">
              <a:solidFill>
                <a:srgbClr val="FF0000"/>
              </a:solidFill>
            </a:endParaRPr>
          </a:p>
        </p:txBody>
      </p:sp>
      <p:pic>
        <p:nvPicPr>
          <p:cNvPr id="10" name="Picture 2" descr="https://s-media-cache-ak0.pinimg.com/736x/ac/c1/98/acc198e3eb6ae6f6d771761fdfcd10f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/>
          <a:stretch/>
        </p:blipFill>
        <p:spPr bwMode="auto">
          <a:xfrm>
            <a:off x="4000187" y="4077072"/>
            <a:ext cx="1575673" cy="18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>
                <a:solidFill>
                  <a:srgbClr val="FF0000"/>
                </a:solidFill>
              </a:rPr>
              <a:t>Indeling presentatie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276872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Rol kalium in voeding en gezondheid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Kalium en </a:t>
            </a:r>
            <a:r>
              <a:rPr lang="nl-NL" sz="3200" i="0" dirty="0" err="1"/>
              <a:t>nierschade</a:t>
            </a:r>
            <a:endParaRPr lang="nl-NL" sz="3200" i="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K</a:t>
            </a:r>
            <a:r>
              <a:rPr lang="nl-NL" sz="3200" i="0" baseline="30000" dirty="0"/>
              <a:t>+</a:t>
            </a:r>
            <a:r>
              <a:rPr lang="nl-NL" sz="3200" i="0" dirty="0"/>
              <a:t>onsortium en de kaliumstudie</a:t>
            </a:r>
            <a:endParaRPr lang="nl-NL" i="0" dirty="0"/>
          </a:p>
        </p:txBody>
      </p:sp>
    </p:spTree>
    <p:extLst>
      <p:ext uri="{BB962C8B-B14F-4D97-AF65-F5344CB8AC3E}">
        <p14:creationId xmlns:p14="http://schemas.microsoft.com/office/powerpoint/2010/main" val="38972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799037"/>
            <a:ext cx="4752528" cy="5726307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44624"/>
            <a:ext cx="9144000" cy="64112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altLang="en-US" sz="4000" i="0" kern="0" dirty="0">
                <a:solidFill>
                  <a:srgbClr val="FF0000"/>
                </a:solidFill>
              </a:rPr>
              <a:t>Deelnemende ziekenhuizen</a:t>
            </a:r>
            <a:endParaRPr lang="nl-NL" altLang="en-US" sz="3600" i="0" kern="0" dirty="0"/>
          </a:p>
        </p:txBody>
      </p:sp>
    </p:spTree>
    <p:extLst>
      <p:ext uri="{BB962C8B-B14F-4D97-AF65-F5344CB8AC3E}">
        <p14:creationId xmlns:p14="http://schemas.microsoft.com/office/powerpoint/2010/main" val="3554065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620688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3600" i="0" kern="0" dirty="0">
                <a:solidFill>
                  <a:srgbClr val="FF0000"/>
                </a:solidFill>
              </a:rPr>
              <a:t>Veiligheidsmaatregelen</a:t>
            </a:r>
            <a:endParaRPr lang="en-US" sz="3600" i="0" kern="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659572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i="0" dirty="0">
                <a:solidFill>
                  <a:schemeClr val="tx1"/>
                </a:solidFill>
              </a:rPr>
              <a:t>Medisch-ethische toetsingscommissie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i="0" dirty="0">
                <a:solidFill>
                  <a:schemeClr val="tx1"/>
                </a:solidFill>
              </a:rPr>
              <a:t>Data </a:t>
            </a:r>
            <a:r>
              <a:rPr lang="nl-NL" sz="3200" i="0" dirty="0" err="1">
                <a:solidFill>
                  <a:schemeClr val="tx1"/>
                </a:solidFill>
              </a:rPr>
              <a:t>safety</a:t>
            </a:r>
            <a:r>
              <a:rPr lang="nl-NL" sz="3200" i="0" dirty="0">
                <a:solidFill>
                  <a:schemeClr val="tx1"/>
                </a:solidFill>
              </a:rPr>
              <a:t> monitoring board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i="0" dirty="0">
                <a:solidFill>
                  <a:schemeClr val="tx1"/>
                </a:solidFill>
              </a:rPr>
              <a:t>Testfase (2 weken)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i="0" dirty="0">
                <a:solidFill>
                  <a:schemeClr val="tx1"/>
                </a:solidFill>
              </a:rPr>
              <a:t>Tijdelijke stop bij ziekte of opname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i="0" dirty="0">
                <a:solidFill>
                  <a:schemeClr val="tx1"/>
                </a:solidFill>
              </a:rPr>
              <a:t>Extra controles bij hoger kalium in bloed</a:t>
            </a:r>
            <a:endParaRPr lang="nl-NL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52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5" t="10995" r="9079" b="11344"/>
          <a:stretch/>
        </p:blipFill>
        <p:spPr bwMode="auto">
          <a:xfrm>
            <a:off x="755576" y="869198"/>
            <a:ext cx="7359999" cy="508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-4431" y="260648"/>
            <a:ext cx="91439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i="0" dirty="0" err="1">
                <a:solidFill>
                  <a:srgbClr val="FF0000"/>
                </a:solidFill>
              </a:rPr>
              <a:t>www.kaliumstudie.nl</a:t>
            </a:r>
            <a:endParaRPr lang="nl-NL" sz="40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44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76470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Wilt u meedoen?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492896"/>
            <a:ext cx="820891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4000" i="0" dirty="0" err="1">
                <a:solidFill>
                  <a:schemeClr val="tx1"/>
                </a:solidFill>
              </a:rPr>
              <a:t>kaliumstudie@erasmusmc.nl</a:t>
            </a:r>
            <a:endParaRPr lang="nl-NL" sz="28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77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4221088"/>
            <a:ext cx="23762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0" dirty="0"/>
              <a:t>Adviseurs</a:t>
            </a:r>
          </a:p>
          <a:p>
            <a:r>
              <a:rPr lang="nl-NL" sz="2400" i="0" dirty="0"/>
              <a:t>Jens </a:t>
            </a:r>
            <a:r>
              <a:rPr lang="nl-NL" sz="2400" i="0" dirty="0" err="1"/>
              <a:t>Titze</a:t>
            </a:r>
            <a:r>
              <a:rPr lang="nl-NL" sz="2400" i="0" dirty="0"/>
              <a:t> </a:t>
            </a:r>
          </a:p>
          <a:p>
            <a:r>
              <a:rPr lang="nl-NL" sz="2400" i="0" dirty="0"/>
              <a:t>David </a:t>
            </a:r>
            <a:r>
              <a:rPr lang="nl-NL" sz="2400" i="0" dirty="0" err="1"/>
              <a:t>Ellison</a:t>
            </a:r>
            <a:endParaRPr lang="en-US" sz="2400" i="0" dirty="0"/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-4431" y="332656"/>
            <a:ext cx="91439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i="0" dirty="0" err="1">
                <a:solidFill>
                  <a:srgbClr val="FF0000"/>
                </a:solidFill>
              </a:rPr>
              <a:t>K</a:t>
            </a:r>
            <a:r>
              <a:rPr lang="en-US" sz="4000" i="0" baseline="30000" dirty="0" err="1">
                <a:solidFill>
                  <a:srgbClr val="FF0000"/>
                </a:solidFill>
              </a:rPr>
              <a:t>+</a:t>
            </a:r>
            <a:r>
              <a:rPr lang="en-US" sz="4000" i="0" dirty="0" err="1">
                <a:solidFill>
                  <a:srgbClr val="FF0000"/>
                </a:solidFill>
              </a:rPr>
              <a:t>onsortium</a:t>
            </a:r>
            <a:endParaRPr lang="nl-NL" sz="4000" i="0" dirty="0">
              <a:solidFill>
                <a:srgbClr val="FF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403648" y="1124744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0" dirty="0"/>
              <a:t>Amsterdam</a:t>
            </a:r>
          </a:p>
          <a:p>
            <a:r>
              <a:rPr lang="nl-NL" sz="2400" i="0" dirty="0" err="1"/>
              <a:t>Liffert</a:t>
            </a:r>
            <a:r>
              <a:rPr lang="nl-NL" sz="2400" i="0" dirty="0"/>
              <a:t> </a:t>
            </a:r>
            <a:r>
              <a:rPr lang="nl-NL" sz="2400" i="0" dirty="0" err="1"/>
              <a:t>Vogt</a:t>
            </a:r>
            <a:r>
              <a:rPr lang="nl-NL" sz="2400" i="0" dirty="0"/>
              <a:t> (PI)</a:t>
            </a:r>
          </a:p>
          <a:p>
            <a:r>
              <a:rPr lang="nl-NL" sz="2400" i="0" dirty="0"/>
              <a:t>Marit van </a:t>
            </a:r>
            <a:r>
              <a:rPr lang="nl-NL" sz="2400" i="0" dirty="0" err="1"/>
              <a:t>Sandwijk</a:t>
            </a:r>
            <a:endParaRPr lang="nl-NL" sz="2400" i="0" dirty="0"/>
          </a:p>
          <a:p>
            <a:r>
              <a:rPr lang="nl-NL" sz="2400" i="0" dirty="0"/>
              <a:t>Rik Olde </a:t>
            </a:r>
            <a:r>
              <a:rPr lang="nl-NL" sz="2400" i="0" dirty="0" err="1"/>
              <a:t>Engberink</a:t>
            </a:r>
            <a:endParaRPr lang="nl-NL" sz="2400" i="0" dirty="0"/>
          </a:p>
        </p:txBody>
      </p:sp>
      <p:sp>
        <p:nvSpPr>
          <p:cNvPr id="7" name="TextBox 2"/>
          <p:cNvSpPr txBox="1"/>
          <p:nvPr/>
        </p:nvSpPr>
        <p:spPr>
          <a:xfrm>
            <a:off x="1403648" y="2854970"/>
            <a:ext cx="28803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0" dirty="0"/>
              <a:t>Leiden</a:t>
            </a:r>
          </a:p>
          <a:p>
            <a:r>
              <a:rPr lang="nl-NL" sz="2400" i="0" dirty="0"/>
              <a:t>Joris </a:t>
            </a:r>
            <a:r>
              <a:rPr lang="nl-NL" sz="2400" i="0" dirty="0" err="1"/>
              <a:t>Rotmans</a:t>
            </a:r>
            <a:r>
              <a:rPr lang="nl-NL" sz="2400" i="0" dirty="0"/>
              <a:t> (PI)</a:t>
            </a:r>
          </a:p>
          <a:p>
            <a:r>
              <a:rPr lang="nl-NL" sz="2400" i="0" dirty="0"/>
              <a:t>Ton </a:t>
            </a:r>
            <a:r>
              <a:rPr lang="nl-NL" sz="2400" i="0" dirty="0" err="1"/>
              <a:t>Rabelink</a:t>
            </a:r>
            <a:endParaRPr lang="en-US" sz="2400" i="0" dirty="0"/>
          </a:p>
        </p:txBody>
      </p:sp>
      <p:sp>
        <p:nvSpPr>
          <p:cNvPr id="9" name="TextBox 2"/>
          <p:cNvSpPr txBox="1"/>
          <p:nvPr/>
        </p:nvSpPr>
        <p:spPr>
          <a:xfrm>
            <a:off x="4768217" y="2852936"/>
            <a:ext cx="2756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0" dirty="0"/>
              <a:t>Rotterdam</a:t>
            </a:r>
          </a:p>
          <a:p>
            <a:r>
              <a:rPr lang="nl-NL" sz="2400" i="0" dirty="0"/>
              <a:t>Ewout Hoorn (PI)</a:t>
            </a:r>
          </a:p>
          <a:p>
            <a:r>
              <a:rPr lang="nl-NL" sz="2400" i="0" dirty="0"/>
              <a:t>Bob </a:t>
            </a:r>
            <a:r>
              <a:rPr lang="nl-NL" sz="2400" i="0" dirty="0" err="1"/>
              <a:t>Zietse</a:t>
            </a:r>
            <a:endParaRPr lang="nl-NL" sz="2400" i="0" dirty="0"/>
          </a:p>
          <a:p>
            <a:r>
              <a:rPr lang="nl-NL" sz="2400" i="0" dirty="0"/>
              <a:t>Jan Danser</a:t>
            </a:r>
          </a:p>
          <a:p>
            <a:r>
              <a:rPr lang="nl-NL" sz="2400" i="0" dirty="0"/>
              <a:t>Bram van Eerden</a:t>
            </a:r>
          </a:p>
          <a:p>
            <a:r>
              <a:rPr lang="nl-NL" sz="2400" i="0" dirty="0"/>
              <a:t>Carola Zillikens</a:t>
            </a:r>
          </a:p>
          <a:p>
            <a:r>
              <a:rPr lang="nl-NL" sz="2400" i="0" dirty="0"/>
              <a:t>Chris Ramakers</a:t>
            </a:r>
            <a:endParaRPr lang="en-US" sz="24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1124744"/>
            <a:ext cx="2828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0" dirty="0"/>
              <a:t>Groningen</a:t>
            </a:r>
          </a:p>
          <a:p>
            <a:r>
              <a:rPr lang="nl-NL" sz="2400" i="0" dirty="0"/>
              <a:t>Martin de Borst (PI)</a:t>
            </a:r>
          </a:p>
          <a:p>
            <a:r>
              <a:rPr lang="nl-NL" sz="2400" i="0" dirty="0"/>
              <a:t>Stephan Bakker</a:t>
            </a:r>
          </a:p>
          <a:p>
            <a:r>
              <a:rPr lang="nl-NL" sz="2400" i="0" dirty="0" err="1"/>
              <a:t>Gerjan</a:t>
            </a:r>
            <a:r>
              <a:rPr lang="nl-NL" sz="2400" i="0" dirty="0"/>
              <a:t> </a:t>
            </a:r>
            <a:r>
              <a:rPr lang="nl-NL" sz="2400" i="0" dirty="0" err="1"/>
              <a:t>Navis</a:t>
            </a:r>
            <a:endParaRPr lang="en-US" sz="2400" i="0" dirty="0"/>
          </a:p>
        </p:txBody>
      </p:sp>
      <p:pic>
        <p:nvPicPr>
          <p:cNvPr id="13" name="Picture 2" descr="Afbeeldingsresultaat voor nierstich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b="23966"/>
          <a:stretch/>
        </p:blipFill>
        <p:spPr bwMode="auto">
          <a:xfrm>
            <a:off x="5220072" y="5625198"/>
            <a:ext cx="2229602" cy="97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733500"/>
            <a:ext cx="4399136" cy="7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27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052736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0" dirty="0">
                <a:solidFill>
                  <a:srgbClr val="FF0000"/>
                </a:solidFill>
              </a:rPr>
              <a:t>Hartelijk dank voor uw aandacht!</a:t>
            </a:r>
          </a:p>
          <a:p>
            <a:endParaRPr lang="nl-NL" sz="3600" i="0" dirty="0">
              <a:solidFill>
                <a:srgbClr val="FF0000"/>
              </a:solidFill>
            </a:endParaRPr>
          </a:p>
          <a:p>
            <a:r>
              <a:rPr lang="nl-NL" sz="3600" i="0" dirty="0">
                <a:solidFill>
                  <a:srgbClr val="FF0000"/>
                </a:solidFill>
              </a:rPr>
              <a:t>Eet smakelijk!</a:t>
            </a:r>
          </a:p>
          <a:p>
            <a:endParaRPr lang="nl-NL" sz="3600" i="0" dirty="0">
              <a:solidFill>
                <a:srgbClr val="FF0000"/>
              </a:solidFill>
            </a:endParaRPr>
          </a:p>
          <a:p>
            <a:r>
              <a:rPr lang="nl-NL" sz="3600" i="0" dirty="0">
                <a:solidFill>
                  <a:srgbClr val="FF0000"/>
                </a:solidFill>
              </a:rPr>
              <a:t>Vragen?</a:t>
            </a:r>
            <a:endParaRPr lang="en-US" sz="3600" i="0" dirty="0">
              <a:solidFill>
                <a:srgbClr val="FF0000"/>
              </a:solidFill>
            </a:endParaRPr>
          </a:p>
        </p:txBody>
      </p:sp>
      <p:pic>
        <p:nvPicPr>
          <p:cNvPr id="3" name="Picture 2" descr="Minion Bana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58874"/>
            <a:ext cx="4104456" cy="256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0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>
                <a:solidFill>
                  <a:srgbClr val="FF0000"/>
                </a:solidFill>
              </a:rPr>
              <a:t>Indeling presentatie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276872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Rol kalium in voeding en gezondheid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Kalium en </a:t>
            </a:r>
            <a:r>
              <a:rPr lang="nl-NL" sz="3200" i="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nierschade</a:t>
            </a:r>
            <a:endParaRPr lang="nl-NL" sz="3200" i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</a:t>
            </a:r>
            <a:r>
              <a:rPr lang="nl-NL" sz="3200" i="0" baseline="30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+</a:t>
            </a:r>
            <a:r>
              <a:rPr lang="nl-NL" sz="32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onsortium en de kaliumstudie</a:t>
            </a:r>
            <a:endParaRPr lang="nl-NL" i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Hoe zag ons “</a:t>
            </a:r>
            <a:r>
              <a:rPr lang="nl-NL" sz="4000" i="0" kern="0" dirty="0" err="1">
                <a:solidFill>
                  <a:srgbClr val="FF0000"/>
                </a:solidFill>
              </a:rPr>
              <a:t>oervoer</a:t>
            </a:r>
            <a:r>
              <a:rPr lang="nl-NL" sz="4000" i="0" kern="0" dirty="0">
                <a:solidFill>
                  <a:srgbClr val="FF0000"/>
                </a:solidFill>
              </a:rPr>
              <a:t>” er uit?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7644" y="2276872"/>
            <a:ext cx="64087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Veel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Veel natrium, weinig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Weinig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Weinig natrium, weinig kalium</a:t>
            </a:r>
            <a:endParaRPr lang="nl-NL" i="0" dirty="0"/>
          </a:p>
        </p:txBody>
      </p:sp>
    </p:spTree>
    <p:extLst>
      <p:ext uri="{BB962C8B-B14F-4D97-AF65-F5344CB8AC3E}">
        <p14:creationId xmlns:p14="http://schemas.microsoft.com/office/powerpoint/2010/main" val="11767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856144"/>
            <a:ext cx="9144000" cy="55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000" i="0" kern="0" dirty="0">
                <a:solidFill>
                  <a:srgbClr val="FF0000"/>
                </a:solidFill>
              </a:rPr>
              <a:t>Hoe zag ons “</a:t>
            </a:r>
            <a:r>
              <a:rPr lang="nl-NL" sz="4000" i="0" kern="0" dirty="0" err="1">
                <a:solidFill>
                  <a:srgbClr val="FF0000"/>
                </a:solidFill>
              </a:rPr>
              <a:t>oervoer</a:t>
            </a:r>
            <a:r>
              <a:rPr lang="nl-NL" sz="4000" i="0" kern="0" dirty="0">
                <a:solidFill>
                  <a:srgbClr val="FF0000"/>
                </a:solidFill>
              </a:rPr>
              <a:t>” er uit?</a:t>
            </a:r>
            <a:endParaRPr lang="en-US" sz="4000" i="0" kern="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7644" y="2276872"/>
            <a:ext cx="64087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Veel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Veel natrium, weinig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>
                <a:solidFill>
                  <a:srgbClr val="FF0000"/>
                </a:solidFill>
              </a:rPr>
              <a:t>Weinig natrium, veel kalium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3200" i="0" dirty="0"/>
              <a:t>Weinig natrium, weinig kalium</a:t>
            </a:r>
            <a:endParaRPr lang="nl-NL" i="0" dirty="0"/>
          </a:p>
        </p:txBody>
      </p:sp>
    </p:spTree>
    <p:extLst>
      <p:ext uri="{BB962C8B-B14F-4D97-AF65-F5344CB8AC3E}">
        <p14:creationId xmlns:p14="http://schemas.microsoft.com/office/powerpoint/2010/main" val="192042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5805264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0" dirty="0" err="1"/>
              <a:t>Melamed</a:t>
            </a:r>
            <a:r>
              <a:rPr lang="nl-NL" i="0" dirty="0"/>
              <a:t> </a:t>
            </a:r>
            <a:r>
              <a:rPr lang="nl-NL" dirty="0"/>
              <a:t>et al.</a:t>
            </a:r>
            <a:r>
              <a:rPr lang="nl-NL" i="0" dirty="0"/>
              <a:t>, </a:t>
            </a:r>
            <a:r>
              <a:rPr lang="nl-NL" i="0" dirty="0" err="1"/>
              <a:t>Proc</a:t>
            </a:r>
            <a:r>
              <a:rPr lang="nl-NL" i="0" dirty="0"/>
              <a:t> </a:t>
            </a:r>
            <a:r>
              <a:rPr lang="nl-NL" i="0" dirty="0" err="1"/>
              <a:t>Natl</a:t>
            </a:r>
            <a:r>
              <a:rPr lang="nl-NL" i="0" dirty="0"/>
              <a:t> </a:t>
            </a:r>
            <a:r>
              <a:rPr lang="nl-NL" i="0" dirty="0" err="1"/>
              <a:t>Acad</a:t>
            </a:r>
            <a:r>
              <a:rPr lang="nl-NL" i="0" dirty="0"/>
              <a:t> </a:t>
            </a:r>
            <a:r>
              <a:rPr lang="nl-NL" i="0" dirty="0" err="1"/>
              <a:t>Sci</a:t>
            </a:r>
            <a:r>
              <a:rPr lang="nl-NL" i="0" dirty="0"/>
              <a:t> USA 2016</a:t>
            </a:r>
          </a:p>
          <a:p>
            <a:pPr algn="ctr"/>
            <a:r>
              <a:rPr lang="nl-NL" i="0" dirty="0"/>
              <a:t>NRC Handelsblad, 5 december 2016</a:t>
            </a:r>
            <a:endParaRPr lang="en-US" i="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41" y="418564"/>
            <a:ext cx="9144000" cy="64112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altLang="en-US" sz="4000" i="0" kern="0" dirty="0">
                <a:solidFill>
                  <a:srgbClr val="FF0000"/>
                </a:solidFill>
              </a:rPr>
              <a:t>Het </a:t>
            </a:r>
            <a:r>
              <a:rPr lang="nl-NL" altLang="en-US" sz="4000" i="0" kern="0" dirty="0" err="1">
                <a:solidFill>
                  <a:srgbClr val="FF0000"/>
                </a:solidFill>
              </a:rPr>
              <a:t>Paleo</a:t>
            </a:r>
            <a:r>
              <a:rPr lang="nl-NL" altLang="en-US" sz="4000" i="0" kern="0" dirty="0">
                <a:solidFill>
                  <a:srgbClr val="FF0000"/>
                </a:solidFill>
              </a:rPr>
              <a:t> dieet</a:t>
            </a:r>
            <a:endParaRPr lang="nl-NL" altLang="en-US" sz="3600" i="0" kern="0" dirty="0"/>
          </a:p>
        </p:txBody>
      </p:sp>
      <p:pic>
        <p:nvPicPr>
          <p:cNvPr id="5122" name="Picture 2" descr="https://images.nrc.nl/t2oNYW36gkd7xDryFuXflNOGVRg=/1280x/s3/static.nrc.nl/bvhw/files/2016/12/data72684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t="8291" r="52930" b="53378"/>
          <a:stretch/>
        </p:blipFill>
        <p:spPr bwMode="auto">
          <a:xfrm>
            <a:off x="467544" y="3580853"/>
            <a:ext cx="2779347" cy="17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15" y="3599134"/>
            <a:ext cx="2376264" cy="175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11" y="3651950"/>
            <a:ext cx="2664494" cy="16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67544" y="1268760"/>
            <a:ext cx="8208912" cy="229184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63" y="1370944"/>
            <a:ext cx="2151511" cy="20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25" y="1379456"/>
            <a:ext cx="1009078" cy="21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97" y="1301997"/>
            <a:ext cx="1722901" cy="22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187624" y="5373216"/>
            <a:ext cx="1501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0" dirty="0">
                <a:solidFill>
                  <a:srgbClr val="FF0000"/>
                </a:solidFill>
              </a:rPr>
              <a:t>Waternoten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096969" y="5373216"/>
            <a:ext cx="1267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0" dirty="0" err="1">
                <a:solidFill>
                  <a:srgbClr val="FF0000"/>
                </a:solidFill>
              </a:rPr>
              <a:t>Vosnoten</a:t>
            </a:r>
            <a:endParaRPr lang="nl-NL" i="0" dirty="0">
              <a:solidFill>
                <a:srgbClr val="FF000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588224" y="5373216"/>
            <a:ext cx="1895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0" dirty="0">
                <a:solidFill>
                  <a:srgbClr val="FF0000"/>
                </a:solidFill>
              </a:rPr>
              <a:t>Pijlkruidknollen</a:t>
            </a:r>
          </a:p>
        </p:txBody>
      </p:sp>
    </p:spTree>
    <p:extLst>
      <p:ext uri="{BB962C8B-B14F-4D97-AF65-F5344CB8AC3E}">
        <p14:creationId xmlns:p14="http://schemas.microsoft.com/office/powerpoint/2010/main" val="10897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91669" cy="62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8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0734" y="4261158"/>
            <a:ext cx="2120656" cy="1242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8404" r="5954" b="6626"/>
          <a:stretch/>
        </p:blipFill>
        <p:spPr>
          <a:xfrm flipH="1">
            <a:off x="3414704" y="2575749"/>
            <a:ext cx="1641282" cy="2431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0039" y="277707"/>
            <a:ext cx="255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i="0" dirty="0"/>
              <a:t>Weinig natrium</a:t>
            </a:r>
            <a:endParaRPr lang="en-US" sz="2400" b="1" i="0" dirty="0"/>
          </a:p>
        </p:txBody>
      </p:sp>
      <p:sp>
        <p:nvSpPr>
          <p:cNvPr id="11" name="TextBox 10"/>
          <p:cNvSpPr txBox="1"/>
          <p:nvPr/>
        </p:nvSpPr>
        <p:spPr>
          <a:xfrm>
            <a:off x="1866907" y="3732240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0" dirty="0"/>
              <a:t>Renine</a:t>
            </a:r>
            <a:endParaRPr lang="en-US" i="0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2884874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0" dirty="0" err="1"/>
              <a:t>Aldosteron</a:t>
            </a:r>
            <a:endParaRPr lang="en-US" i="0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 flipH="1">
            <a:off x="4883834" y="3368350"/>
            <a:ext cx="1484681" cy="1058126"/>
          </a:xfrm>
          <a:custGeom>
            <a:avLst/>
            <a:gdLst>
              <a:gd name="T0" fmla="*/ 162 w 1476"/>
              <a:gd name="T1" fmla="*/ 0 h 470"/>
              <a:gd name="T2" fmla="*/ 568 w 1476"/>
              <a:gd name="T3" fmla="*/ 771 h 470"/>
              <a:gd name="T4" fmla="*/ 3566 w 1476"/>
              <a:gd name="T5" fmla="*/ 999 h 470"/>
              <a:gd name="T6" fmla="*/ 0 60000 65536"/>
              <a:gd name="T7" fmla="*/ 0 60000 65536"/>
              <a:gd name="T8" fmla="*/ 0 60000 65536"/>
              <a:gd name="T9" fmla="*/ 0 w 1476"/>
              <a:gd name="T10" fmla="*/ 0 h 470"/>
              <a:gd name="T11" fmla="*/ 1476 w 1476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" h="470">
                <a:moveTo>
                  <a:pt x="67" y="0"/>
                </a:moveTo>
                <a:cubicBezTo>
                  <a:pt x="33" y="143"/>
                  <a:pt x="0" y="286"/>
                  <a:pt x="235" y="364"/>
                </a:cubicBezTo>
                <a:cubicBezTo>
                  <a:pt x="470" y="442"/>
                  <a:pt x="973" y="456"/>
                  <a:pt x="1476" y="47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1" name="TextBox 20"/>
          <p:cNvSpPr txBox="1"/>
          <p:nvPr/>
        </p:nvSpPr>
        <p:spPr>
          <a:xfrm>
            <a:off x="2741606" y="1675498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0" dirty="0" err="1"/>
              <a:t>Angiotensine</a:t>
            </a:r>
            <a:endParaRPr lang="en-US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267744" y="836712"/>
            <a:ext cx="0" cy="273851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5004048" y="3084929"/>
            <a:ext cx="518074" cy="1029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8"/>
          <p:cNvSpPr txBox="1"/>
          <p:nvPr/>
        </p:nvSpPr>
        <p:spPr>
          <a:xfrm>
            <a:off x="4716016" y="277707"/>
            <a:ext cx="24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i="0" dirty="0"/>
              <a:t>Veel kalium</a:t>
            </a:r>
            <a:endParaRPr lang="en-US" sz="2400" b="1" i="0" dirty="0"/>
          </a:p>
        </p:txBody>
      </p:sp>
      <p:sp>
        <p:nvSpPr>
          <p:cNvPr id="22" name="TextBox 8"/>
          <p:cNvSpPr txBox="1"/>
          <p:nvPr/>
        </p:nvSpPr>
        <p:spPr>
          <a:xfrm>
            <a:off x="2915816" y="5630383"/>
            <a:ext cx="247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i="0" dirty="0"/>
              <a:t>Urine natrium en kalium</a:t>
            </a:r>
            <a:endParaRPr lang="en-US" sz="2400" b="1" i="0" dirty="0"/>
          </a:p>
        </p:txBody>
      </p:sp>
      <p:sp>
        <p:nvSpPr>
          <p:cNvPr id="25" name="Freeform 18"/>
          <p:cNvSpPr>
            <a:spLocks/>
          </p:cNvSpPr>
          <p:nvPr/>
        </p:nvSpPr>
        <p:spPr bwMode="auto">
          <a:xfrm>
            <a:off x="3537477" y="2176817"/>
            <a:ext cx="399997" cy="518556"/>
          </a:xfrm>
          <a:custGeom>
            <a:avLst/>
            <a:gdLst>
              <a:gd name="T0" fmla="*/ 162 w 1476"/>
              <a:gd name="T1" fmla="*/ 0 h 470"/>
              <a:gd name="T2" fmla="*/ 568 w 1476"/>
              <a:gd name="T3" fmla="*/ 771 h 470"/>
              <a:gd name="T4" fmla="*/ 3566 w 1476"/>
              <a:gd name="T5" fmla="*/ 999 h 470"/>
              <a:gd name="T6" fmla="*/ 0 60000 65536"/>
              <a:gd name="T7" fmla="*/ 0 60000 65536"/>
              <a:gd name="T8" fmla="*/ 0 60000 65536"/>
              <a:gd name="T9" fmla="*/ 0 w 1476"/>
              <a:gd name="T10" fmla="*/ 0 h 470"/>
              <a:gd name="T11" fmla="*/ 1476 w 1476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" h="470">
                <a:moveTo>
                  <a:pt x="67" y="0"/>
                </a:moveTo>
                <a:cubicBezTo>
                  <a:pt x="33" y="143"/>
                  <a:pt x="0" y="286"/>
                  <a:pt x="235" y="364"/>
                </a:cubicBezTo>
                <a:cubicBezTo>
                  <a:pt x="470" y="442"/>
                  <a:pt x="973" y="456"/>
                  <a:pt x="1476" y="47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6" name="Freeform 18"/>
          <p:cNvSpPr>
            <a:spLocks/>
          </p:cNvSpPr>
          <p:nvPr/>
        </p:nvSpPr>
        <p:spPr bwMode="auto">
          <a:xfrm flipH="1">
            <a:off x="4883832" y="751574"/>
            <a:ext cx="1127093" cy="1957346"/>
          </a:xfrm>
          <a:custGeom>
            <a:avLst/>
            <a:gdLst>
              <a:gd name="T0" fmla="*/ 162 w 1476"/>
              <a:gd name="T1" fmla="*/ 0 h 470"/>
              <a:gd name="T2" fmla="*/ 568 w 1476"/>
              <a:gd name="T3" fmla="*/ 771 h 470"/>
              <a:gd name="T4" fmla="*/ 3566 w 1476"/>
              <a:gd name="T5" fmla="*/ 999 h 470"/>
              <a:gd name="T6" fmla="*/ 0 60000 65536"/>
              <a:gd name="T7" fmla="*/ 0 60000 65536"/>
              <a:gd name="T8" fmla="*/ 0 60000 65536"/>
              <a:gd name="T9" fmla="*/ 0 w 1476"/>
              <a:gd name="T10" fmla="*/ 0 h 470"/>
              <a:gd name="T11" fmla="*/ 1476 w 1476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" h="470">
                <a:moveTo>
                  <a:pt x="67" y="0"/>
                </a:moveTo>
                <a:cubicBezTo>
                  <a:pt x="33" y="143"/>
                  <a:pt x="0" y="286"/>
                  <a:pt x="235" y="364"/>
                </a:cubicBezTo>
                <a:cubicBezTo>
                  <a:pt x="470" y="442"/>
                  <a:pt x="973" y="456"/>
                  <a:pt x="1476" y="47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7" name="Freeform 18"/>
          <p:cNvSpPr>
            <a:spLocks/>
          </p:cNvSpPr>
          <p:nvPr/>
        </p:nvSpPr>
        <p:spPr bwMode="auto">
          <a:xfrm flipV="1">
            <a:off x="2555776" y="2147722"/>
            <a:ext cx="478007" cy="1400860"/>
          </a:xfrm>
          <a:custGeom>
            <a:avLst/>
            <a:gdLst>
              <a:gd name="T0" fmla="*/ 162 w 1476"/>
              <a:gd name="T1" fmla="*/ 0 h 470"/>
              <a:gd name="T2" fmla="*/ 568 w 1476"/>
              <a:gd name="T3" fmla="*/ 771 h 470"/>
              <a:gd name="T4" fmla="*/ 3566 w 1476"/>
              <a:gd name="T5" fmla="*/ 999 h 470"/>
              <a:gd name="T6" fmla="*/ 0 60000 65536"/>
              <a:gd name="T7" fmla="*/ 0 60000 65536"/>
              <a:gd name="T8" fmla="*/ 0 60000 65536"/>
              <a:gd name="T9" fmla="*/ 0 w 1476"/>
              <a:gd name="T10" fmla="*/ 0 h 470"/>
              <a:gd name="T11" fmla="*/ 1476 w 1476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" h="470">
                <a:moveTo>
                  <a:pt x="67" y="0"/>
                </a:moveTo>
                <a:cubicBezTo>
                  <a:pt x="33" y="143"/>
                  <a:pt x="0" y="286"/>
                  <a:pt x="235" y="364"/>
                </a:cubicBezTo>
                <a:cubicBezTo>
                  <a:pt x="470" y="442"/>
                  <a:pt x="973" y="456"/>
                  <a:pt x="1476" y="47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cxnSp>
        <p:nvCxnSpPr>
          <p:cNvPr id="32" name="Straight Arrow Connector 28"/>
          <p:cNvCxnSpPr/>
          <p:nvPr/>
        </p:nvCxnSpPr>
        <p:spPr bwMode="auto">
          <a:xfrm>
            <a:off x="4156577" y="5085184"/>
            <a:ext cx="0" cy="39893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09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  <p:bldP spid="21" grpId="0"/>
      <p:bldP spid="22" grpId="0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mID_1636_cID_601_wit_logo_klein_rechtsonder_nederlands">
  <a:themeElements>
    <a:clrScheme name="">
      <a:dk1>
        <a:srgbClr val="0C2074"/>
      </a:dk1>
      <a:lt1>
        <a:srgbClr val="FFFFFF"/>
      </a:lt1>
      <a:dk2>
        <a:srgbClr val="7DCFE2"/>
      </a:dk2>
      <a:lt2>
        <a:srgbClr val="000000"/>
      </a:lt2>
      <a:accent1>
        <a:srgbClr val="4B78B5"/>
      </a:accent1>
      <a:accent2>
        <a:srgbClr val="E0DC24"/>
      </a:accent2>
      <a:accent3>
        <a:srgbClr val="FFFFFF"/>
      </a:accent3>
      <a:accent4>
        <a:srgbClr val="091A62"/>
      </a:accent4>
      <a:accent5>
        <a:srgbClr val="B1BED7"/>
      </a:accent5>
      <a:accent6>
        <a:srgbClr val="CBC720"/>
      </a:accent6>
      <a:hlink>
        <a:srgbClr val="1CB01C"/>
      </a:hlink>
      <a:folHlink>
        <a:srgbClr val="DC2424"/>
      </a:folHlink>
    </a:clrScheme>
    <a:fontScheme name="Office-th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-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7C68E4C4A0734BBECEB1C0A3AEFCAA" ma:contentTypeVersion="11" ma:contentTypeDescription="Een nieuw document maken." ma:contentTypeScope="" ma:versionID="bd105fcaa1adf00407a7815716346da0">
  <xsd:schema xmlns:xsd="http://www.w3.org/2001/XMLSchema" xmlns:xs="http://www.w3.org/2001/XMLSchema" xmlns:p="http://schemas.microsoft.com/office/2006/metadata/properties" xmlns:ns2="624302cb-c942-4baa-8473-2de60652eb40" targetNamespace="http://schemas.microsoft.com/office/2006/metadata/properties" ma:root="true" ma:fieldsID="e7871e9b7e366e16f248f3c4394316cb" ns2:_="">
    <xsd:import namespace="624302cb-c942-4baa-8473-2de60652eb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302cb-c942-4baa-8473-2de60652eb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264800-DDAD-4EEC-BF14-789DB2A0D414}"/>
</file>

<file path=customXml/itemProps2.xml><?xml version="1.0" encoding="utf-8"?>
<ds:datastoreItem xmlns:ds="http://schemas.openxmlformats.org/officeDocument/2006/customXml" ds:itemID="{87CA19AD-606A-43C3-9FF5-A30ABD155392}"/>
</file>

<file path=customXml/itemProps3.xml><?xml version="1.0" encoding="utf-8"?>
<ds:datastoreItem xmlns:ds="http://schemas.openxmlformats.org/officeDocument/2006/customXml" ds:itemID="{6A2BD03B-FE59-4A49-9420-234DFCD80D0C}"/>
</file>

<file path=docProps/app.xml><?xml version="1.0" encoding="utf-8"?>
<Properties xmlns="http://schemas.openxmlformats.org/officeDocument/2006/extended-properties" xmlns:vt="http://schemas.openxmlformats.org/officeDocument/2006/docPropsVTypes">
  <Template>mID_1636_cID_601_wit_logo_klein_rechtsonder_nederlands</Template>
  <TotalTime>10666</TotalTime>
  <Words>711</Words>
  <Application>Microsoft Office PowerPoint</Application>
  <PresentationFormat>Diavoorstelling (4:3)</PresentationFormat>
  <Paragraphs>172</Paragraphs>
  <Slides>35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ＭＳ Ｐゴシック</vt:lpstr>
      <vt:lpstr>Arial</vt:lpstr>
      <vt:lpstr>Calibri</vt:lpstr>
      <vt:lpstr>Wingdings</vt:lpstr>
      <vt:lpstr>mID_1636_cID_601_wit_logo_klein_rechtsonder_nederlands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“Evolutie” van ons dieet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ejhoorn</dc:creator>
  <cp:lastModifiedBy>Wanda Konijn NVN</cp:lastModifiedBy>
  <cp:revision>630</cp:revision>
  <dcterms:created xsi:type="dcterms:W3CDTF">2013-10-08T18:29:39Z</dcterms:created>
  <dcterms:modified xsi:type="dcterms:W3CDTF">2017-10-25T11:33:12Z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0x010100417C68E4C4A0734BBECEB1C0A3AEFCAA</vt:lpwstr>
  </property>
</Properties>
</file>